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2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28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CB019B1-382A-4266-B25C-5B523AA43C14-1" descr="C:/Users/叶万峰/AppData/Local/Temp/wpp.BmDXOPwp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4929"/>
            <a:ext cx="12072730" cy="364098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:customData xmlns="http://www.wps.cn/officeDocument/2013/wpsCustomData" xmlns:s="http://www.wps.cn/officeDocument/2013/wpsCustomData">
  <extobjs>
    <extobj name="ECB019B1-382A-4266-B25C-5B523AA43C14-1">
      <extobjdata type="ECB019B1-382A-4266-B25C-5B523AA43C14" data="ewoJIkZpbGVJZCIgOiAiNDQ5OTQwMjU1ODMxIiwKCSJHcm91cElkIiA6ICIyNDM2NDcwNTg1IiwKCSJJbWFnZSIgOiAiaVZCT1J3MEtHZ29BQUFBTlNVaEVVZ0FBQm40QUFBUmRDQVlBQUFCLzRUeEFBQUFBQVhOU1IwSUFyczRjNlFBQUlBQkpSRUZVZUp6czNYbDRUUGY3Ti9EM1pDYjdZa3NpSXBKWVFpSlViQTlCdEluYWwxSmJMZFhhU29QeXJWM3R1d2ExbEJheEs2b29WVUV0dGRRUzFDNklpQ0N5QjVGSUpza3N6eCsvbVhQTnljeGtKaEhSNnZ0MVhhN09PWFBXbVRNejZlYys5MzBE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FUkVSRVJQUXVrTHp0QXlBaUlpSWlJaUlxQ2M2MWFqbmFTbXlhU1NGeGU5dkhRa1JFUkVUL0RTcTFXbW1oVmwyT2k3NFpEVUQxdG84SEFHUnYrd0NJaUlpSWlJaUlTb0s5aFcxTGlScHJKUks0disxaklTSWlJcUwvQmd0SWxKQklmL2J3OEI4VkgzLzcyZHMrSGdDd2VOc0hRRVJFUkVSRVJGUVNKQ3JVWU5DSGlJaUlpRXFUUkFJcEpLaG42V2psK0xhUFJZc1pQMFJFUkVSRVJQVE9xVkc5S3VyVnJmTzJENE9JaUlpSTNsRXZYMmJpN1BsSVpPZmt2TzFEMGNQQUR4RVJFUkVSRWIxemdwb0ZZdHJrOFcvN01JaUlpSWpvSFJWOS93R2k3dDc3UndaK1dPcU5pSWlJaUlpSWlJaUlpSWpvSGNHTUh5SWlJaUlpSXFKL29WdTNia0V1bHdNQTNOemM0T0hoSVhwZXFWUWlQejhmTmpZMmIra0l6YmRqeHc2a3BxWUNBR3JVcUlFT0hUcVUrRDdrY2preU1qS0U2WExseXNIS3lxckV0cTlRS0JBUkVZRXFWYXJBeThzTDVjdVhmKzF0S3BWS1hMbHlCWTBiTjlaN0xpNHVEb2NPSGNMUW9VTWhrK2tQNzd4NjlRcjI5dmF2ZlF5NlZDb1ZrcE9URVI4ZmowYU5Ha0Vpa2J6Mk5wODllNGJZMkZoaHVuNzkrcEJLcGFKbDNzUzUvQk9VMXJsSFIwZERvVkFBQUdReUdXcldyUGxhMjh2TXpFUnNiQ3dlUG53SWYzOS8rUGo0dk5iMmRNWEh4d3ZINnVMaThzNjg3NW1abVVoUFQwZDZlam9hTm14b2RMbDc5KzVCcVZRQ0FEdzhQT0RrNUZTS1IybSsxTlJVeE1URUlEQXcwT2d5dWJtNU9IandJSUtEZzFHdVhEbXp0NjFXcTZGU3FmUStDOGIya1pTVUJDOHZMN08zYjBwSi9yYkd4OGZEd2NFQlpjdVdMYkhqZTFzVUNnV1VTaVdzcmExTkxwdVZsUVVIQjRjUzNmKzc5RGRQYVdIZ2g0aUlpSWlJaU9nZktpc3JDOTk4OHcwYU5teUlBUU1HaUo2YlBuMDZIajE2QkFEbzM3OC8vdmUvL3duUHFWUXF6Snc1RTlIUjBRZ0xDNE9ucDZmUmZhU2xwU0duQkVxVVdGcGF3czNOclZqcjd0Ky9IL2Z2M3djQWhJU0V2SkhBVDBSRUJPYk5teWRNcjFtekJvMGFOU3F4N2QrK2ZSdXpaczBTcGx1MGFJSGx5NWNYZTN0eGNYR1lNV01HYnQyNmhmbno1Nk50MjdhQTV2MmFPM2N1enB3NUF3Q3d0N2ZYdXphaW9xTHd4UmRmb0ZldlhoZzBhSkRlQU56ejU4OUZRYkNDM056YzlBYlBqaDgvam0rKytRYjUrZm1BSmxoWGxBREN5Wk1uc1c3ZE9peGJ0Z3d1TGk3Qy9FdVhMbUhLbENuQzlKa3paMkJuWnljNmw5RFFVQXdZTUFBREJ3NHNrV0JUWGw0ZTVISTVjbk56a1p1YkM3bGNyamNkR0JnSVcxdmIxOTRYL2dIblBuejRjT0g5TGxPbURFNmNPRkhzY3psLy9qeEdqaHdwVEhmcDBnVXpac3pRVzA0dWw0dUNXc2JVcUZGREZJQWRObXdZa3BLU0FFQjAzUVBBbkRsejhQTGx5eUlkNzRjZmZpamFocTZEQnc4aUtpb0tMVnEwUU1PR0RZWGpPSDM2TkhidDJnVm9BbVhMbGkwVDFrbE1UQlI5ajB5WU1LSFE3MWNBV0xKa0NiWnYzeTVNNzltekI5N2UzZ2FYSFQ1OHVIQ09DeGN1eEFjZmZJRHc4SEQwN3QzYjdHRHlnZ1VMY1BmdVhRQ0FzN016bGl4WklqejM1WmRmSWpzN0d3RFFwRWtUaElhR21yVk5yU2RQbmlBOFBCeUhEeCtHVXFuRWQ5OTloNkNnSUlQTHJscTFDai85OUJNV0xseUlwazJib2x1M2JnZ09EamE1ajRzWEwyTFNwRWxvMGFJRldyWnNpZURnWUwzZzl2YnQyM0htekJsY3UzWU5kbloyT0hqd1lKRUcvRXZqdHhXQThCMGVIQnlNbmoxN0NrRy9GeTllNE1XTEYyWWZMd0M0dXJxS3ZoKzBEaDgrakdQSGp1SGpqejlHMDZaTllXSHhaZ3A4blQxN0ZtUEhqb1dibXh1OHZiM1JwMDhmTkcvZTNPQ3lZOGVPUld4c0xCbzFhb1Nnb0NDemY5Tkw2MzM1cjJEZ2g0aUlpSWlJaU9nZktDa3BDU05HakVCY1hCeisrdXN2cU5WcWZQYlpaeWJYVTZ2Vm1EdDNMaUlpSWdETkFNbktsU3RScjE0OWc4dlBuejhmcDA2ZGV1M2o5Zkh4d2M2ZE8xOTdPMjlLYm02dWFOcFFsc3pyK1B2dnYwWFR6Wm8xSy9hMlZDb1Z4bzhmTHd5Y3o1dzVFNTZlbnZEejgwUDU4dVdGN0Nob0FsZ2RPblNBczdNem9BbHF6Smd4QXprNU9kaThlVFAyN2R1SE9YUG1pQWJvdG03ZGlzMmJOeHZkLytyVnE5R2tTUlBSdkRwMTZnaEJIMmdHWjgwTi9HemF0QWtyVjY0RUFBd2RPaFJyMTY2RnE2dXJ5Zlh1M2J1SDBOQlFaR1ptWXRXcVZiaDc5eTYrL2ZaYnZlWDI3dDJMZmZ2MlFhRlFtUHhYOERvdzVzY2ZmelNZYVZWVWIvcmNTOXYvKzMvL0Q4N096a2hMU3dNMFFSS1ZTcVUzMkJ3Ykc0dFBQLzNVNVBiMjdkdUhLbFdxbUxYdjA2ZFA0OW16WjBVNlhtOXZiNk9CbjE5Ly9SVlhyMTdGenAwNzhlR0hIMkxSb2tXQUpyaHovdng1UUJQUTF2WHExU3ZoT1dnR3FrMXAxcXlaS1BCejdkbzFvNEVmdFZvdFBINzU4aVdHRHgrT2E5ZXU0Y1NKRTFpelpvMVp3Wi9ZMkZqY3VuVUwwQVJ4ZFVWRlJRbkg3Tzd1Ym5KYkJVbWxVcHc4ZVZMSXlwbzhlVEkyYk5pZzkxMXcrZkpsNFp5VlNpVXVYTGlBWHIxNm1iV1BRNGNPNGVYTGw0aUlpTURseTVmUnFsVXJ2V1h1M3IyTGl4Y3ZBcHJ2dlAzNzk2TjM3OTVtYmIrMGZsdi8vdnR2WEx0MkRRQnc5T2hSTkdqUVFBajgvUFRUVDlpd1lZTlp4NnUxZVBGaWc0R3o3ZHUzNC9idDIvanp6ei9Sdm4xN3pKMDdGd0J3OWVwVkpDWW1GbWtmTGk0dVJyLzNybDI3QnJWYWpjVEVSQ1FtSnVMTEw3ODB1RnhLU2dyKy92dHZxTlZxL1BISEh3QmdWdUNudE42WC94SUdmb2lJaUlpSWlJaEtnRXFsd3Q2OWU3RnExU3JoanUyVEowL0MwZEd4V05zclc3YXNLRk5qeFlvVmtFcWw2TisvdjlGMTFHbzE1cytmai8zNzl3dno2dGF0QzE5ZjMySWR3N3NrTHk5UE5GMXdRUGQxWGI1OFdUUWRFaEpTN0cxWldGaGczcng1K1B6eno1R2JtNHU4dkR5TUh6OGVQLzMwRThxVUtZUHg0OGRqOE9EQmdDYXpZc1dLRlpnOWV6WUE0SWNmZmhCbFdqZzVPYUZ1M2JwRjJ2K09IVHV3WnMwYXZmbFNxVlFvUTdWNTgyYURtU09EQncvV3V3dThjdVhLa0Vna1VLdlZlUExrQ1lZTkc0WjE2OVlKd1NwRDd0Ky9qeSsvL0JLWm1abUE1djNxMHFXTHdXV2RuWjF4Ky9idElwMmpLWGZ1M0RFNzhETnMyRERoL2E5WXNTSU9IRGdnbEtsNmsrZHVicmFlU3FVU1BYN3k1SW5KZGV6czdGQ2hRZ1djT1hNR3UzZnZOcnJjaXhjdkVCb2FLaXIvMUtOSEQxU29VTUhrUHQ2bVo4K2VDWVB5QU5DNmRlc1MyM2IvL3YzeC9QbHpZVnIzOVFlQTc3NzdEdXZXclJPbTNkM2RoV25kd0krRmhRWFMwOU1CVFRCbjJMQmhaZ2QvM2hSM2QzZE1uejRkRXlaTUFBRGs1T1FnUER4Y0ZKUjgvdnc1dnZubUc5RzV6Snc1RXkxYXREQzUvZHpjWE5IM1NxZE9uUXhtc1BUcjF3OEhEeDRVcHJkdDI0WWVQWHFZVlI2dXRINWIxNjVkS3p5dVZhc1d1bmZ2YnZMWWl1cjY5ZXVpNzc2ZVBYc0tqN2R2MzE3azdMN0F3RUNqMzN1NkFVODNOemY0Ky9zYlhPN1FvVU9pOTc1ang0NW03WnQvODVROEJuNklpSWlJaUlpSVhvUDJidWJWcTFjTDVYVktnbzJORFpZdlg0N1BQLzljR0tqVkRnSWFrNWVYaCtUa1pHRTZNREFRUzVZc01hc21QelFEKzBYcGxaQ1FrQ0RVM0Rja0pTVUZOMjdjTUxrZDNidm1VMU5UY2V6WU1aUHJ2UGZlZTJabFRtZ1ZEUHdVTlNCMzkrNWRJZGhpU01IWG9XdlhybVp2ZTl1MmJhaGF0YXBvWHMyYU5URnAwaVNoZkZ4MmRqWmlZMk5SdjM1OUJBUUU0UDMzMzhlcFU2Zmc1T1FFZDNkM3FOVnFYTHQyRFZ1M2JoVzI0ZWpvaU9YTGx4ZmFKNlIyN2Rwd2NYRkJaR1NrY0E1WldWbTRmdjE2b2NmODdOa3pnOWtYaHE3UjFxMWJJelUxVlNnNXBWS3BrSkdSVVdqd0l5VWxSY2pPc2JTMHhOS2xTNDFtVWRXcFV3Y1NpUVJTcVJReW1Rd3ltVXp2Y1Y1ZW5wQ2xBazJaS3pzN085alkyTURhMmhvMk5qYkNQMnRyYTlTdVhidlE4OWVLaTRzVEJmMjZkKzh1R254K2srYytaODRjL1BYWFgyWWRwMVptWnFaWjEyYWJObTJ3WU1FQ0pDUWttTnpIcFV1WFJOUE5talhUQy95OC8vNzdnT2JjN3R5NUF3Q3d0cll1ZGhCajNyeDVSa3MxNnBaQ05PYkVpUlBDNExTRGc0UFJjbVhGa1p5Y1hHaG1VbFpXbHVnN1R6ZjdVQnRZaFNhZ3VYcjFhZ3djT0JCcGFXbUlqWTFGV0ZnWUZpeFlVR0xIYW83TGx5OWo5ZXJWb25tV2xwYkl6OCtIZzRNRDB0TFNNR2pRSU9HNTFOUlUwV2ZOMXRZV3UzZnZGZ1VRRFFXSUFlRFVxVk40OWVxVk1OMjJiVnNrSkNUb0xlZm82SWhxMWFvaE5qWVdEZzRPOFBIeHdiMTc5L1I2NmNoa01yM2ZpZEw0YmIxMDZaTG9lMkhTcEVsbUJhV0thdE9tVGNMam9LQ2dFczl5dVhQbkRsNjllb1hzN0d5aEhDc0FCQVFFSUNZbVJwaDJjSENBbTVzYjFHbzE5dTdkSzh3dlU2WU02dFdySjVRWDFHVmpZeU1LNnIyTnYzbmVkUXo4RUJFUkVSRVJFUlZEY25JeWR1ellnWWlJQ0pPREUwWHg0NDgvaXNxR2FRZEdIQndjY092V0xRd2RPaFRRbEVYUit1T1BQeEFWRlFVVXVMczhNek5UMUk4ak5EUVU5ZXZYTjdydjh1WEw0NWRmZmpIN1dBY05HbFJvZ09ER2pSdVlPSEdpMmRzRGdKczNiNXExenFKRmkvRGhoeCthdmQyQ0E3RkZiWnF1VXFrS0RYSVZWSlJsdFlPOWVYbDVSbnRndkhyMVN2UmVhdGZKeWNuQjFxMWJzWFhyVnVUbjU0dnV0TTdPemtiZnZuMkY2ZlhyMSt2ZENmM1paNStoV2JObStPQ0REd0ROUUYzTm1qVng5ZXBWczQvZmtLZFBuMkxtekptaWVkckJZanM3T3l4Y3VCQXc4TDZNR2pWS3VPYkxsQ2tEdVZ3T1IwZEhiTnk0RVJzM2JnUUFWS2xTQmRPblR4ZldLVisrdkY3R1ZVRm56cHpCbURGamhPbkZpeGNiN0pkUlZOcGVNTkFNTW5mdDJyVlV6LzNmd01MQ0FrdVhMZ1UwbjF0dDRDY2tKQVQyOXZhNGVmTW13c1BEQVUyMmlOYm16WnNSRVJHQmdRTUhJaUFnUUxUTnYvNzZTK2ozVVpBNUdVMjZHUUxhN0R6dE5SOGZIeTg4cDFhclJaK0Zna0dJNk9obzVPYm13c0xDb2tRRzNYVURQektaRE83dTdsaTJiQm1HREJtQ09uWHE0SnR2dmhFZHk3WnQyMkJ2YjQ4UkkwYTg5cjdQbmowTFcxdGJOR2pRUURUL3hZc1hSci9uelFrUzUrVGs2QzFqN0RkVE4yalFxRkVqNU9YbG1TemhscFdWaFZPblRoa3NXZXJoNFNHODE2WDEyNnBXcTBYOTNicDI3WXIzM25zUEowK2VoRXdtMHd0NFdWcGFHc3pNaVltSndjQ0JBNDJlZDNSME5FNmZQZzBBa0Vna2hWNEQ5dmIyUnZ2ZXhNZkhDOW1GQmMyYk4wLzR2T282ZlBnd0RoOCtMRXlIaElRZ0xDd01GeTVjRUgxK01qSXloTitXZ243KytXZlVxRkhqcmY3Tjg2NWo0SWVJaUlpSWlJaW9HTTZkT3lmS3JpZ3BEeDQ4d0pVclYvVG1aMlZsR1p3UHpWMzBLU2twZXZPMWZSNjBURFdUTnJjTWxGYkJMSnAvc29JRHR1YjJlaWxOYXJYYWFNQkkyNk9tb1B6OGZGSHZIVjFLcFZJMGtGeXc1SlRXOWV2WGhlVUtOZ2YvNUpOUGpKWlkwOXEwYVpQUXkwRXJKeWZINlBVYUhSMXRkRnU2NWJlMENtWVg2UTVTL3ZISEgyYVZlWHY2OUtsb2V0V3FWV2IxZVJvMWFwVFI1WEp5Y2tUbHBqNzg4RU5VcUZBQk1URXhwWEx1Mmt3bFV3cGVVK2FzWTJWbEJXZ0dyZHUyYll2NzkrL2oyMisvUldCZ29DaTdBd0MrL1BKTFlZQStKQ1FFam82T2VQRGdnZDQyVlNxVmFJRDdvNDgrQWpRbDZ3eGxGZDI3ZHcvMzd0MUQ1ODZkOVo0N2RPaVF5WE13SmlZbVJoZzBocWIvU0VwS0NvWU1HYUszckVLaE1EaGZhODZjT1lCbThQN0NoUXNBZ0FNSERoajlyQm55OHVWTDNMeDVFeWdRK0huMDZKRlErbXJFaUJIdzlmWEZ3NGNQNGVibWhyTm56MkxldkhsUXFWU3d0N2ZINTU5L0RudDdlN1AzYWNqS2xTdHgvLzU5K1BqNFlOQ2dRV2pUcHMxcmJhK29uang1SXNvZSsvampqMHQwKzZYMTIvcnJyNzhLd1pMeTVjdGo5T2pSeU1qSXdPelpzNUdSa1FGdmIyK1VLMWRPdEw2aElMU3ByQlhkTEt4dTNickJ4OGNIeTVZdFE1MDZkZlQ2SXIzMzNudjQvdnZ2RFc1bi9QanhSUzRKWjB4Ui9pYlNmcSsremI5NTNuVU0vQkFSRVJFUkVSR1ZnQ1pObXVEeTVjdWlnYnQvbS9UMDlDS1ZLRFBGbkZKT0dSa1plcStaVENZem1aRlQxRkl1QlFmK282S2lVTEZpeFNKdFExZWJObTFRdlhyMVlxMGJFeE9EbzBlUEZudmZKVTMzYnV0bXpacmh3WU1IUW5DZ1VxVktxRldyVnFIcnU3aTRDTXViRTB3cFNXZlBuc1h2di85ZTVQVjI3dHhwMW5LaG9hRkd6eWtpSWtKVXNzdmM1dlVsUmJldlNtRkNRa0tRa1pFQmFES0ppakxJYTIxdGpULysrQU56NXN5QlVxbkV3NGNQRVJnWWlNREFRRUJ6N1dpRFdZc1dMY0w5Ky9kRldTbTZybHk1SXBRQTgvRHdNRnFxelJ6ZTN0NmlmaUM2SGo5K0xQUlpNMFMzNUppVmxSVWFObXlvOS8zd09teHNiTEI1OCtaQ3k3MXBlWHQ3dzlyYUd0T21UZE43TGl3c3pPQTZJMGVPUlBQbXpZWGcwcXRYcjNEZ3dBRjg4c2tueFQ3bU8zZnVDS1c4N3QrL2J6QndCODI1R2NvS25UNTl1cEFaNWVmblovRGEvUFRUVHdzZGlOK3paNDlvMnR2YisxLzNleG9mSHkvSzloay9manljbkp3d2I5NDg0VE9ZbUpqNDJqMW96cDgvTDVRemRIQndRR2hvS0s1ZXZTb0VYbXJYcmwya1VxZ2w0YzZkTzRpTWpEUjcrZEwrcmZndjRpdE1SRVJFUkVSRVZFeU9qbzRJREF4RTE2NWQwYVJKRXpSdDJyUkVCNm9tVHB5SVRwMDZ2ZFkyaGcwYkpycTd2VFFGQlFVVkd1QzRmZnUyWHZZQU5MMkdmdmpoQjlTb1VhTkVqa09oVU9obC9OeStmZHRvV1RWenRHclZxa2lsNW5RZE9YTEVyTURQMEtGRDBhTkhqMkx0QTVyZUhNWUc0WFhwM2xVZEdCaUlUcDA2WWRTb1VVS21pS0grRExxR0R4K080Y09INi9WczBISjJkc2F2di81YXJIUFFpb3lNeExoeDQxNXJHeVZOZHdDOFpzMmFCa3Q5dlF2bjNyUnBVOWphMmlJckt3dHF0Um96Wjg3RUw3LzhBaWNuSi96d3d3L0NjbloyZGtKWkprT09IRGtpUE83ZXZUc2tFZ21nR2VEWGZnL3MyclZMQ0tZRkJ3ZWphdFdxZXYydkFHRHMyTEZHZXo0VmxzR1FucDR1S3ZObVlXRUJDd3NMU0NRU0lYaFpNTHRPTjBOS3JWYUxzZ1d0cmEwaGtVajBBdEg3OSs4M1dvcE9WMkJnSURwMDZHQnl1WUpxMXF3SmYzOS9JZHR0eDQ0ZDZOMjd0L0NhRnBWdWlUV3BWSXJ1M2JzYlhkYmQzVjF2bnU1clpHVmxaWEFaUTk4TldsbFpXUVkvSnpWcjFoUmROMFZsTExqd3BuNWJwMHlaSWx5L0Vva0U2OWF0dzNmZmZTZktUdm44ODg5RldacjUrZmxvM2JxMTN2YU4vUzJSbVptSnVYUG5DdFA5K3ZXRFNxVVN5aWxDODVtTmk0dDdyZk1yS0Nnb0NGT25UaFdtUjQ4ZUxlcHJ1R3JWS3RIeTgrZlBGd1dmTGwrK2pCOS8vRkdZTnZUZS9Odi81dm1uWWVDSGlJaUlpSWlJcUJnNmR1eUlidDI2dmRGOVNLVlNrNFB1aGJHMHRDeDBzQTJhakk1cTFhb1ZleDlhVmFwVUtkTHkyZG5abURKbGlzSHlaYm01dVpnOGVUSzJidDFxVmxrcVUrN2N1YU5YMnUzQ2hRdWlYZ0RGRlJjWEorcExVaGdYRnhkNGVIaVl2VzA3T3pzNE96c1grOWpNNldPVW01c3JEQjdYckZrVEZTcFVBQURjdlhzWG4zNzZhWkgycCszWlVKQkVJaWx5ajZTQ2pGM0gwNlpOdzVRcFUwVHpsRW9samg4L2ppMWJ0aUEyTnRiZ2VqS1pEQXFGQWhZV0Z1allzU01HRFJwa01BUE1XR2JadFd2WFJNM09lL2JzYVhDNU4zbnVXa2xKU1ViTC9hRkFpYi9DeWpsYVdsckN6YzFOYjc2TGl3dkdqUnVIbVRObnd0TFNFbDI2ZElHVmxSV09Iejh1Nm44ellzUUlvMWtHY3JsY0dNQzN0TFFVbFcrcldyV3EwSjlFTjR1cWRldldhTnUycmNIdExWeTQwR2lQcHNURVJJUHpBZUNubjM0eVdLTFN3OE1EWjgrZUJUVFhzVFpqeGRMU1VwZ1BUYmFlYnMrWjhQQncxSzVkMitqK3pHRnJhd3NYRnhlbzFXb2hJd3FhTW1GU3FWUnZlVzFKdCs3ZHV3dWYzZmo0ZVB6MTExOElDZ29xOHY1ZnZYb2xLcDBYSEJ4czlIM016OC9IN05tejllYnJaZ2c5ZWZMRTRES3ZYcjB5ZWd4Nzl1d1JaYzlweVdReU9EczdJekV4RVNkT25NRGx5NWV4ZVBGaWc2K0xRcUZBdDI3ZEVCQVFJR1NsbFMxYjF1RCszdFJ2YSszYXRZWDNSSzFXNjMzL2VIaDQ0TFBQUGhONldtbVpreDJtOWVlZmY0cjYzYXhac3dacjFxd1JwcDJkblRGdzRFRE1tREdqU09ka2lxV2xwZWozU0Rkd2MrUEdEZEcxMjZaTkc3M1BibXBxcW1qYVVPQ25OUDdtK1M5aDRJZUlpSWlJaUlpb0dMUTlNRXBhbHk1ZGhHYkVGU3BVTURyd2FZNEdEUnFnWDc5K3dvQ01qNCtQM2pMang0OS9qYU10dm0rLy9WYlVCTHFnMk5oWUxGbXl4S3lNRlZOMCswWm8zYmx6QjBsSlNRWUh1b3RpMWFwVlpwZk82dFdyRnlaT25GaWs3UjgvZmh6VHAwOHY4bkdGaElTZ2ZmdjJKcGU3Y2VPR0VId3psa0ZSSE03T3poZzdkaXlnQ1dBdFhMand0ZnF5ekp3NVU5aWU3bUN1VENhRFRDYURXcTNHN2R1M2NmVG9VVVJFUklnR1VvT0NndENpUlFzc1dMQkFtQmNlSG83WnMyY2pOallXQnc0Y3dNR0RCOUcwYVZPMGE5Y09UWm8wTVJsdzI3VnJsL0RZd2NGQmxMVlJXdWV1TldiTUdGRVFxakNabVpsR3l6bDZlSGlJc21HZ3lSelFwVkFvc0hYclZtemR1bFV2STJIWnNtVll0bXdacksydFJabEFBSERpeEFsaDRMOVZxMVo2UFU2S3FqaWwyWktTa3ZEenp6Ky8xbjZMWTh1V0xhS3NwWFBuem9tK0I0S0RneEVjSEl6VTFGUzBhOWRPbUw5eDQ4WkNBOFZ0MjdiRjBxVkxoWURKTDcvOFVxekF6OEdEQjVHVGt5Tk1GMVl5VHFsVTZsMGpCVDE3OXN6a01ycmtjam0yYjk5dTlQazdkKzZnZi8vK3d2VEZpeGVGVW9PNmJ0NjhpWVNFQkNRa0pDQWlJZ0l1TGk0NGRPaVFrQVZWR3IrdDdkcTFFeklCN2V6c2tKZVhKN3E1WWZMa3lVVXVVMXBROCtiTklaRklvRmFyRFQ0L1pzd1lvMEhSTjZWMjdkcjQ4TU1Qc1huelpqeDY5RWdJNU9veVZOSVZiK0Z2bnY4U0JuNklpSWlJaUlpSS9rRjBCKzZNM1psZkZJVTE2RjY0Y0NGT25qejUydnZRcWx5NU10YXZYMjl5dWMyYk4rUEFnUU9BWnZESDN0NWU2SDlRdlhwMVBIcjBDQXFGQW52MzdrV1ZLbFV3WU1DQTF6cXU4K2ZQRzV4LzdOZ3gwWURpMjJabFpTVWFtSFoyZGtaa1pHU3hza1hrY2prQ0FnSkUyek9VbGFWYmprbzNLOHJlM2g2Tkd6Y3UwajUxQnh2TGxpMkx2bjM3Q3RPWEwxOHUwcllLcWxTcGtpaExCSnB6M0w5L1A2NWZ2NDVMbHk3cDNUWHY3ZTJOME5CUXRHclZTdWlIb1ZXOWVuVnMzYm9WR3pac3dMWnQyNUNibTR0ejU4N2gzTGx6Z0NZSVVxMWFOWFRzMkZHdnBOK3paODl3L1BoeFlicExseTZpekxUU09QZlNVakNUU0sxV0c4MHVLaXpyNk9iTm04TGp1M2Z2SWpNekU0Nk9qaWIzSHhzYkMxZFhWemc0T01EVzFyYklHWUM2QWZydnZ2dnV0VEt2aXN2YTJscjAyVEEyOEYrd0wxRmtaQ1J1Mzc0Tkh4OGZnMW1aTmpZMmFOKyt2UkJvT0hmdW5DZ1R4QnhxdFZvVWRQSHg4UkVHNFkweDlCN2s1ZVVKbVdXR1N0OUI4M2sxNUtlZmZoSmxpeFRrNitzTE56YzM0ZHdpSWlJTUJuNEtCdmpidEdraktuMVhHcit0OWVyVnc4NmRPK0hwNlluMDlIVDA3TmxUQ1B5MGI5OWVMNUFLelcrZ2JnazAzV09jTld1VzN2d0tGU3FnWWNPR2VQVG9FZHpjM1BEZ3dRTWhTNlpodzRabUJmeExta3dtUThlT0hkRytmWHRzM3J3Wk0yZk94T0xGaTBXQmFtT0JuOUw4bStlL2hvRWZJaUlpSWlJaW9uK0pldlhxR1MxZG8zWDc5dTFDQjlGMFpXUms2SlZmZVIzbTNNbDgrUEJockZpeFFwZ09EUTNGb1VPSGhNQ1BsNWNYMnJadGk5V3JWd01BbGk5ZmpySmx5NkpMbHk3Rk9xYlkyRmhSRHh0ZFAvLzhNL3IwNldPd2JGQnhXRmhZNkdXQzVlYm1HcjB6dXlDSlJGSmlmWTJnQ2NTWTJsNlhMbDJRbXBxS3VMZzQvUHp6eitqUm93ZTh2YjNoNWVWbGNEQ3lKSlFwVXdZQkFRR0ZMcE9kblcwd1UwdVhqWTBOVHA0OGlZc1hMNHJtKy9uNW9VK2ZQbWpYcmgxT256Nk40OGVQRzN3UGJHeHNFQm9haWg0OWVtRERoZzM0L2ZmZmhjeUgrUGg0SkNjbjQzLy8rNS9lZXZ2MjdSUGR4VitVUGt3bGRlNEZ6ME4zTUY0dWw1c1ZJQ25ZeThiUTU2QTRaU0FOWlVPT0hEa1NWNjVjUVV4TURPTGk0akJod2dTc1hyMWFORENmbTVzckdoeWVOV3NXY25OemhSS0N2LzMyVzVHUFJVdXRWaHNOQUw5cDI3WnRRNWt5WllScFk5bEtCVXRHenA4L0h3RHc1WmRmR24wZk9uYnNLQVIrMUdwMWtmdEpuVDU5V2pUWWJxcThvNDJOamFqMG5kYklrU09GMS9lOTk5N0RoZzBiOUpacDNicTFYbkEyT3pzYm16WnRLblNmRW9rRXJWdTN4dGF0V3dGTnFUTkQxM2pCejB4UkFpQWw5ZHNxa1VqZzQrTUR0VnFOT1hQbUNNR3VzbVhMR3UzVEpaRklEQWJiQ3N2YStlR0hIMkJoWVlIcjE2OWo4T0RCZ0tiTW1iRU0yV2ZQbnVIUFAvODArSnk1ZndPY08zY09IVHQyRktZTHZoYTV1Ym40L3Z2dmhVRGlOOTk4ZzVVclZ3cWwxNHdGZmdwVDBuL3ovTmN3OEVORVJFUkVSRVQwTHhFYUdvcEdqUm9WdWt4aGpjM2Z0dE9uVDR2NkRnUUVCT0RUVHovVks0UDEyV2VmNGM4Ly84U2RPM2NBQUhQbXpJRk1KaXRXRS9RZE8zYUlwblh2SEU5SVNNQ0pFeWNNTnRZdWppWk5tdUQ3Nzc4WHpmdmtrMC9NTHNObFNFaElpQ2k3cEtBblQ1NWcvdno1aUk2T0Z1YlZyRmtUWDN6eGhWbmJ0N0t5UW1ob0tDWk1tQUNWU29VOWUvYkEzOThmdi8vK2U3R090MG1USmlZSGo2dFhyeTVxUkc1SXdWNHF4a3llUEJtOWV2VkNtVEpsRUJ3Y2pJNGRPNkp1M2JvQWdLaW9LRXllUEJuNStmbXdzTEJBclZxMU1IcjBhS0JBa05MVjFSV1RKazNDcUZHamNPalFJWnc4ZVJKLy8vMDNCZzRjQ0U5UFQ5SCtsRW9sOXV6WkkwdzNiZG9VWGw1ZUpvL3pUWnk3bG5iZ1BEMDlIWXNYTDhZZmYveUJuajE3WXN3OEd6VUFBQUFnQUVsRVFWU1lNVWJYa2N2bCtQenp6MFhYcHFGOWFvTUtSVld3dWJxOXZUMFdMVnFFM3IxN1E2RlE0T0xGaS9qOTk5L1J1WE5uWExod0FTdFhya1JNVEl3b0VLWE5RTHQxNjVaUTZxNjR0bS9mam5yMTZ1SGN1WE1vVjY2YzJYMjVTb0kydTlHVWh3OGZGbm5iZGV2V2hhZW5KeDQvZmd4b2dwSkY2U08yY2VORzRiR3JxNnRaWmJZTTlXRFJIZFJYcVZRR2x6RVVmTFcxdFlXVmxSV3lzN01MTFYvV3FsVXJJZkNUazVPRDA2ZFBpekk3NUhLNUtLdk15OHNMZm41K0pzOUZxNlIvVzdkdjN5NEtTRStjT05Ga0FLTW9MQ3dzSUpmTE1XdldMT0UxR3pwMHFOSHZvbnYzN2hrTlBKbExMcGNYbWxHV201dUxZOGVPQ2RNWExsekF1blhyTUd6WU1NQkFScUE1Z1o5Lys5ODhieHNEUDBSRVJFUkVSRVFFTHk4dnJGMjd0c2pyTFY2OEdFZVBIalc1M0crLy9ZYTVjK2NLQTRUMjl2YVlQWHUyd1ViTU1wa01DeGN1eEtlZmZvcVhMMTlDcFZKaDJyUnBpSStQTnp1Z0FVM0RjZDBzQWFsVWlzV0xGMlBBZ0FGQ1dhS1ZLMWNpS0Npb3lDV2tTb3VscGFYQkFVT2xVb250Mjdmamh4OStFQWJJWlRJWkJnOGVqRUdEQnBrMXFLYjEvdnZ2dzhIQkFWbFpXVGg3OWl6S2xDbFQ3T3lJQ2hVcUZHdTk0anAyN0JpYU5HbUNTcFVxUVNLUklDSWlBaEVSRVFDQVU2ZE9DWU9OS3BVS3pzN09RbW5Ed2tvY1ZxbFNCUzR1TGdidmhEOXo1b3hvOExOWHIxNXY0S3lLVHFWU1ljU0lFVUlnWit2V3JmRHk4a0szYnQwTUxqOW56aHhSME1mWDE5ZG81bEpXVnBiWldXc1dGaGF3dDdjMytKeTN0emY2OXUyTExWdTJBSnFzaFU2ZE91SDU4K2U0ZS9ldTBXMW1aMmNYMmcvTUhDcVZDZzBiTnNTNWMrZnc5ZGRmWTlxMGFhTG4yN1ZyaDh6TVRFQ1RDYVdWbjUrUDVzMmJDOU1GWDRjaFE0WUlXVXNoSVNHWU0yZE9zWTh4TmpaV2VGeXBVaVVrSmlhYXRWN0hqaDJGbmtwcGFXbDQ4ZUtGV2V0ZHUzWU5LU2twd25UZnZuMU5mbS9JNVhLVGZZUnUzcnhwZHE4aGlVU0NKazJhNE1pUkkraldyUnYyN3QxcmNMbTZkZXVpWXNXS1NFNU9CalNabzdxQm4rdlhyNHNDQzdxOWtrcmIxYXRYUlZtdHJWdTNScHMyYlpDUmtZR0VoQVRZMnRxS2xsZXIxYmgzNzU3ZWRuVExjQm9TRmhZbUxPUG41NGZldlh2ai92MzdpSStQUjYxYXRVcnNmTXpsNU9TRTJiTm5ZL2p3NGNLODhQQndOR3ZXREhYcjFpMVc0SWRlRDE5aElpSWlJaUlpb24rSnhZc1htK3lMb1R0NFdCUlNxZFJnUS92UFB2dE1HRWhzMGFJRnhvOGZMM3JlblBKdW16WnR3c3FWSzRWcEN3c0xMRnk0RUpVclZ6YTZqb2VIQitiUG40OVJvMFlKZzYxcjFxekI0OGVQTVhueVpLT0R5MXBLcFJJelo4NFVEZUsyYmRzV2ZuNStDQW9Ld3FsVHB3Qk4yYVgxNjljYmJFWmQydVJ5dWRDbzNaU05HemRpNTg2ZHdyU2JteHVtVHAwS0h4OGZvd08vMXRiV0JxOGZtVXdHWDE5ZlhMNThHWThlUFRKNHQzNUppbzZPeHRDaFF3dGRScmZaZkdFT0hUcGs5alZ2cUVTVktRVkxKK2xtd0xpNXVhRkZpeFpGMmw1Sm5yc3VDd3NMekp3NUU0TUdEUklDZ1FzV0xJQ3pzN1BlSVB5R0RSdHcrUEJoWWRyR3hnYno1czB6V3ZLd2QrL2VadmVPOGZMeU1qcDREd0E5ZS9ZVUFqL0p5Y200ZHUwYXlwVXJaM0RaamgwN29tL2Z2bVovSmt6eDkvZEhseTVkMExCaFE3M25jbkp5alBhZ0thd3ZrRzVmTE4zbHZ2dnVPNmhVS2xTc1dCSFFCTnIrK09NUEFNREFnUU14YU5BZzVPWGxpWUlBZi8vOXQvRFl6OCt2V0lHZm90QUd1Z0RBd2NFQkgzLzhjWkczVVJJYU4yNk1Cdzhlb0hmdjNvVmVPKysvL3o1Mjdkb0ZhRDdMdW4yaUNnYXFpOXJucHFSK1cyL2V2SWt4WThhSWZuZTBnVER0OStySWtTTkY2eWdVQ2xGUE1IUDg4c3N2Mkxkdm4ralkzbi8vZldGNjA2Wk5jSFoyTGxMMkZ3QzR1TGdZZmM3UHp3L2R1M2NYcGpkdTNLaFh0ckJ4NDhibzI3ZXZVTzVOcFZKaDZ0U3AyTEZqaCtnMU1UZm84eWIvNXZrdllPQ0hpSWlJaUlpSTZGL2lkVXFHRlVkNmVqcHUzYm9sVE92MnFUQkhSa1lHWnMyYUpRUlp0Q1pPbklobXpacVpYRDh3TUJBVEprekFva1dMaEhtSERoM0MxYXRYTVhYcVZJTU52clZXckZnaEtqY2xsVXFGYktHQkF3ZUtqbW5qeG8wSUNBZ1EzZGxmSEpHUmtYcmIwQjBZTm1YWHJsMVl2bng1c2ZhZGxKU2tONkJZVUVoSUNNTEN3Z3crcHp1NEZoSVNJcFRWUzBoSUVQcmNPRGc0WVAzNjlZaU1qQlRLbGRXdlh4K1RKazBTMW5WeWNqSjVyRmxaV1ViN0x2MlRQWG55QkJjdVhCQ211M2Z2WHVUK1VHL3kzSDE5ZlRGanhneE1tVElGMEFRL3YvNzZhNHdlUFJyOSsvZUhTcVhDa2lWTFJBRkRhSUpiM3Q3ZWIrU1lDbkozZHhkbHM5eTRjUVBObXpkSHZYcjFVTDkrZmZ6NjY2OUN2Ni9telp2RDE5Y1hhclVha1pHUk9IRGdBSjQvZnc0Zkh4L1VxMWNQZG5aMm1ERmpoaERFNnRldkg3NzY2aXVEKzVYSlpQRHo4NE9QajArUlBwUEZ0WGZ2WG16YnRnMlZLMWZHdUhIalJOZUpWQ3JGenAwN3NXZlBIbXphdEVuSUxudnc0SUZ3ckQ0K1BtYVhyNnBVcVJJQ0F3UGg0dUtDUG4zNklDd3N6S3hyTENnb0NJTUdEY0ttVFp0UXVYSmxvOEYwZTN0N2srVU1rNU9UaGNDWHRiVTEzTnpjQ2wxZTkvdW1mdjM2OFBiMk5oa00rT0NERDRUQWowS2h3SWtUSi9EUlJ4OEJnS2djWnUzYXRWR2xTcFZDdDFWUVNmMjJLaFFLdlVCbHdhQ3BpNHVMeVd3ZVU4TER3MFhUQmE5cEZ4Y1hUSnc0VWRoL2NuSXk2dFdycDdjZDdXZXJhZE9tSnZkWnFWSWxVUWJodm4zN0RQYXJDZzBOeFlrVEowVG5uWktTSXNyNE1UZndVOXAvODd4ckdQZ2hJaUlpSWlJaWVndHljM01SRnhlSGloVXJsbWp0ZjBPVVNtV1JCNmloQ1VUb01pZFlvL1h3NFVPTUdERkNLTTJqOWNFSEh5QWdJQUF4TVRIQ3ZMeThQT0h4cTFldlJNODFhTkFBUFhyMHdPN2R1NFY1U1VsSkdEVnFGSGJzMkFFZkh4KzlmVy9ac2dYYnRtMFR6ZXZYcjU4d0dGaTNibDBFQlFYaHpKa3pnR2J3YThxVUtRZ1BEemU0UFhPcFZLcENzd1AraVY2OGVJR0VoQVRjdm4xYm1HZHJhNHZxMWFzRG1uNHpXcDZlbnFoUm93Ymk0dUtFZWZiMjlxaFJvMGFwSEt1aDYzamx5cFdpQWNVYk4yNWcrdlRwd3ZUbm4zK09ybDI3R3R6V2xDbFRSQ1dXNXMrZmo5cTFheHZkdis3bndkTFMwbWdadFRmQjNNOXcyN1p0a1p5Y0xBUVFWU29WdnZ2dU8wUkhSK1BseTVmQ05hODFZc1NJSXZYTzh2UHowL3UrTWxXcXJhRHk1Y3NMZ1ovazVHVFVxRkVER3pac0FEUWx2TFNCSHkySlJBS1pUSVlEQnc3Zyt2WHJBSUQxNjljaklDQkFLTE1HVFJrK1Exa3lvMGFOZ3Flbkp4d2NISVI5RnZUOTk5K0xNaEpTVTFPaFZxdmg2dXBxOEJ3ZVBueUlxbFdyaXVicFppNXBBeTlQbno3VnkxallzV01IWHIxNkJRRDQrdXV2RVI0ZUxwUW5oT1kxdHJTMEZLMmpVQ2dRRmhhR2tKQVFOR3pZVUcvZ2ZPWEtsYUxYd2x3K1BqNllOMjllb2NzRUJnWVdtb2tEVFJhTE51dkcxOWRYZUQvTjRlM3REVzl2YjlIM2lpRU5HemFFdmIyOThOb2RPWElFSDMzMEVlN2V2WXVFaEFSaHVkSXM4MWJ3YzFtL2ZuMzQrUGpvQlN5c3JLemc2dW9LRnhjWFZLMWFWUy93WTZqVXFGcXROaHFrYk4yNnRWNy9Pb2xFQWpjM04xU3BVZ1hseTVjWDVpOVpzZ1FuVHB6QWh4OStpSysrK2tySXREMS8vanhXckZpQjZPaG96Smt6cDFnOTlBeXh0YlhGcEVtVE1HYk1HSHowMFVjWU4yNGM3T3pzaXBYeFUxekYvWnZuWGNQQUR4RVJFUkVSRVZFcHUzZnZIcjc2Nml1a3BhVkJKcE5oeXBRcHdwM0x1anc4UElTQjJoY3ZYdURqano4V0JybkhqaDJMcmwyN0lpa3BDVDE3OWhUV1diRmlCZXJYcnc5b3lqOUJjd2R1aFFvVjBMbHpaelJwMHNSZ1g1MkNMbDY4S0dyOERRRFRwazFENTg2ZDBhRkRCNU4zZEx1N3U4UFYxVlUweU5xN2QyK2NQMysrME1iMWtaR1JlcytIaElSZzJMQmhXTE5talREdjY2Ky9OaHIwS1pnMVU2VktGYUhCdE5hNGNlTnc0Y0lGNGZYTXlzckNrQ0ZEc0d6Wk11SDEreS9ZdDI4ZkZpeFlJSnFuTzJpb1d4S3NzS0RZeTVjdmNlellNUVFIQnhzczNUVjkrblFoRTJYbHlwVkNFS1Y4K2ZMWXQyOGZKQklKNXMrZmowT0hEZ0VBQWdJQ1JPVUJyYTJ0aFV5anpwMDdvMlBIam5CMmRoWmRoNm1wcVhydi9lSERoNUdTa29LR0RSdWlRWU1HOFBUMGhFS2h3Tnk1YzBWQm42Q2dvRUliMjh2bGNodzRjRUNZYnQyNnRkRVNaYVYxN3NZTUdEQUFOalkyb2t5NWd3Y1A2aTMzeFJkZllOQ2dRV2FkZzlhb1VhUFFwRWtUMGJ3elo4NWd6Smd4aGE2WGtwSUNDd3NMUkVkSEl6bzZXcGh2N2dDd1FxRVFCU0VOQlJzZlAzNk14NDhmNjgwZk1HQ0F5ZTNYclZ0WGVKeVhsNGZCZ3dmajBhTkhHRDE2TkQ3KytHTWhxSktlbm82Wk0yZmk0c1dMQ0FzTFE4dVdMZlcybFpPVEkxeGJWbFpXOFBmM3g1NDllNFRuMjdkdmp4TW5UdURaczJlSWlvckM3Tm16Y2ZQbVRlSDVrSkFRb1JlYVZsWldGbmJ2M28zZHUzZWpjZVBHK1BISEgwWFBGeWZvWThyTGx5K0ZMQ1JUZE12R3ZYcjFDbGV2WGpWcnZlclZxNXVWSlFqTnRkSzBhVk1odXljNU9SbjUrZm1pYkIrSlJDTHEvV1BNbS94dEhUWnNHRzdkdW9YcTFhdWpTcFVxcUZ5NXN1ZzdGUVY2akZsYVdob3NRM252M2oyakplQTZkZXFFQnc4ZXdOZlhGejQrUHZEeDhZR25wNmRlNmRWTGx5NEptV1BIamgyRFNxVkNXRmdZbEVvbGxpNWRLcFJKQ3dzTFE1TW1UVXFzUjF0UVVCQzJiTmtDZjM5L1laN3VEUjdHUHZkdjgyK2VkeEVEUDBSRVJFUkVSRVNsYlAzNjlVaExTd00wQTVyZmZmZWR3Y0NQUkNLQm5aMGRBR0RldkhuQ0FJaFVLa1diTm0xZ1oyZW5kNmV3dGJXMXNJN1czYnQza1pXVmhTTkhqbURuenAzQ0FINkRCZzFnWldVRkFNS2Q3UXFGQWp0MjdNRDMzMyt2Ti9qNCtQRmpyRnExQ3F0WHIwYWpSbzNRdVhObjlPM2JWOGlvMEQwV2EydHJMRjI2RlAzNjlVTktTZ29HRFJxRUVTTkdGTHVQeEJkZmZJRUtGU3BnNGNLRjZOU3BrOTZBV0g1K1B1Yk9uWXZmZi85ZDcvVUlDd3ZUZTUwOFBEd3dac3dZVWVtenJLd3NmUG5sbHhneFlnVDY5ZXRYNU1HaU9uWHFGRG9BcnUyZllPd3U3Z0VEQnBnMVNBMEFpeFl0RW1XZ1JFWkdGdXN1Nm1yVnF1SE9uVHZDdEwrL3Z4RFF1SGp4b2loRHBMQitOc25KeVpnM2J4NFdMRmlBTVdQR29GKy9mcUxucmF5c1lHVmxoZnYzNzR0NlU3UnExVW9vTWFWN2g3YUZoWVhlZFJ3WEY0ZUhEeDlpeFlvVnVIbnpKaFl2WGl4NlBpVWxCYzJiTjhlNWMrZUV6MWRTVWhJaUlpS0VqQXBuWjJjNE9EaUlzZ3RjWFYweGJkcTBRbCtuSTBlT2lBYTNlL1hxVmVqeXBYM3VCZlhxMVF2UjBkSDQ5ZGRmRFQ3ZnNtWExJZ2Q5WHNmdTNidXhmdjE2dmZtRlpWanB1blRwa3BEcEFjMGd0cUZNcnBLd2FORWlvVXprL1BuemtaV1ZoYzgrK3d3S2hRSkRodzRWc2pYR2p4K1BwVXVYNnBWM3ZIRGhndkRkK2Q1Nzd3bmZzVnJseTVmSDdObXpoZEtNOSs3ZEU1WE1hdFdxbGRBUFNFdTNmRmhSUzI0VzEvWHIxMDBHOUF5SmlZbkJrQ0ZEekZwMjJiSmxlajJvQ3RPbFN4ZlVxRkVEd2NIQnd1K1lia204Um8wYUZkcW5SdXROL3JZR0J3Y2pPRGhZYjU4WkdSbElTRWlBdTd1NzJlZHJqSyt2cjhHK1RncUZBaytmUGtXVktsV0VJSStXVENZVFNpRktwVktNR3pjT29hR2hnQ2JJdDJEQmdrSy9WK1J5dVNpelNqZVFZNGh1MEFlYWdLQld3WXcyclRmOU44OS9EUU0vUkVSRVJFUkVSS1dzNEIzT2hUVXZsc3ZsV0xSb2tTanpva09IRG9YZThhOHJLU2xKR0RTMHNySVNsU2ZxMmJPbmNPZHNRa0lDdG16WmdsMjdkdW1WUy9MeDhjR0RCdytnVXFrQVRRbWFTNWN1NGRLbFM3Q3pzMFA3OXUzUnZYdDMxS3BWUzdSZStmTGxzWGp4WWx5NWNnV2ZmdnFwY0F3RkIzMTBTM1ZweXpycDBpN2Z2WHQzZUhwNjZ2VXF1SFBuRG1iTm1xVlhYa2Npa1dET25EbEdCMzArK2VRVFhMOStYVFRJbXArZmoyWExsdUhFaVJQNDZxdXZUR2IvT0RnNENBT3hsU3BWTWl0YnFHRFBvK0lFYkVxcVQ0bTJwQnMwNy9QczJiTUJUUmtnM2Q0OUZTcFVNRmpxVDYxV0E0QVFhRkdwVkFiTEZnSEExYXRYTVg3OGVHSEEwTUxDQXYzNzl6ZjdXSFhmWDE5Zlg3M24vZjM5NGUvdkQ3VmFqYnQzNytMTW1UTTRlL2FzcUU5VldscWFjS3hhSGg0ZXVIanhJcG8wYWFKM1o3N1dMNy84SXRxM2JvYUlPZDcwdVdzOWZmb1V4NDhmeC83OSt3c3RuWFg2OUdtMGJkc1dyVnUzUm9zV0xkQ29VU1BZMnRxYVBJNHRXN2FJeXBMQlNPbTBnZ3k5WGw1ZVhnZ0pDVEc1TGdDOWZZYUZoZWw5cmovNTVCT01HREZDYjExajE2TWhPM2Z1RkFYbmF0V3FKV1FneW1ReVRKOCtIYUdob2NqTnpZVkNvY0RZc1dPeGN1VktORzdjV0ZoSE41dkRXTit3d01CQURCczJERDQrUGxpMmJKa3dQeUFnUUNqRnBldjU4K2ZDWXpjM044VEZ4U0U3Tzl2Z3RuWG5LeFFLVWE4ejNXRCt5NWN2UmMvcEtwZzU4ay9Sb2tVTFVRRDZ3WU1Ib3V1OHNLeTlndDdFYit2Tm16Zng1TWtUSkNjbkl6azVHVWxKU1VoTVRFUkNRb0x3dm16YXRNbnNZelFrS3lzTGp4OC9SbEpTRWhJU0V2RDA2VlBFeDhmanlaTW5TRWhJZ0ZLcHhLVkxseEFlSGk3SzJPclRwNCtvOTFHVEprM3d3UWNmQ05mcm4zLytpZVBIajZOVnExWUc5M3Z1M0RsMDd0eTVXTWVjbjU4djZqdGxySjhVM3ZEZlBQODFEUHdRRVJFUkVSRVJsYkxRMEZBa0pTWGg2dFdyOFBEd0VBMndhMlZrWk9EdzRjUFlzbVdMcUVseTJiSmxoVHZGRGRHOUl4Y0FmdnZ0TitHeHI2OHZaRElaWW1OakVSTVRnOFRFUk55L2Z4KzNidDNDa3lkUERHNnZUNTgrR0R0MkxKS1RrN0Y3OTI3OCt1dXZlUEhpaGZCOGRuWTI5dXpaZ3oxNzlzRGYzeC9kdTNkSDI3WnRoY0ZXN1dDOFZzSEc4dEFNMkdvSHRvT0RnMFYzS1Jla084QUtBT3ZXcmNQYXRXdUZvSlNXUkNMQjFLbFRqUTVpYWMyYU5RdlBuei9IcFV1WFJQTnYzTGlCSVVPR1lNQ0FBUmc5ZXJUUjlXZk1tR0Z3Zm1KaUl2YnMyUU5iVzFzaGNLVXRnZlQzMzMrTGxqVlZYdWZ1M2J2SXk4dUR0YlUxTEN3czhPVEpFOUhnc2xRcUxYWXBHM2QzZDZ4YXRRcVZLbFdDbDVjWG5qNTlpbW5UcHVrTnRBOGJOa3g0VDNYM2RmLytmVnk2ZEVuVUE2UmdHYTRiTjI1ZzU4NmRPSExraUdqK3dJRUQ0ZUhoWWZDNGtwT1RvVkFvaEtEWTgrZlBjZnIwYWVINU9uWHFpSmFYeStWSVNVbEJjbkl5bmo1OWlrZVBIdUhodzRkNmpkVU51WExsaWpBbzZlUGpnOERBUURScjFnd0JBUUd3dExURXpaczNSVmxSUmNuMmVaUG5ybEFvOE9USkU5eTdkdy9YcjEvSGxTdFhST1hRZEVra0VpRklwNVdSa1NHVUQ1TktwYWhXclJyOC9Qemc2ZW1KU3BVcUlTUWtSQzliNWNLRkMyYWZ1eTV2YjIvaGNkbXlaUkVVRklTUkkwZkN5c29LejU0OXc2TkhqNUNWbFNVS3ltbkxsejE2OUVnMENBek4rejE4K0hDOWNudTZKYzlVS2hXVVNpVXlNakxnNk9ob01zQjY0TUFCMFhkUDJiSmxzWFRwVWxIZ0tDQWdBQXNXTE1DNGNlT2dVcW1RbjUrUC8vM3ZmMWl6WmczOC9mMmhWQ3BGV1hJZUhoNklpb29TWFQ5YVgzenhCZGF0VzRmNCtIaGhuallMUy9jOHRMOFZXcFVyVjhhTUdUTkVBVTFqMHRMU2hLQjdRUmN1WERENmZsYXJWZzJUSjA5R3RXclZUTzREbXUrN25Kd2NRQk5vTXplcnBiQUFBRFRsdlFxNzVncG1wWWFGaGVsbHJUUnYzaHpmZnZ1dE1QMG1mMXRYckZnaENuQVlNbXpZTU5GeDUrZm5Hd3dRRnZ5OFRwa3lCWlVyVjBhL2Z2MHdkKzVjbzl1M3RyWkdWRlNVcU0rU3M3TXpoZzRkcXJmcy8vNzNQNXc5ZTFhNCtXTHg0c1VJREF6VXk2QXBpcDkvL2hubnpwMkR0YlUxcksydG9WS3BjT1BHRGRIclY3RmlSYjMxM3VUNzhsLzEzejF6SWlJaUlpSWllcHVrdFd2WGxrWkZSUlZlSytSZnh0eEIwZkxseStQNzc3L1htNStibTRzVksxYmc5dTNidUgzN3RsNHdROXUzUS9mTzE0SmxmK2JPbll2Tm16ZkR3c0lDZVhsNW9rRkZiUkRrMnJWckpodDZseXRYRHVQSGp4ZnVvSFp6YzhQSWtTTXhkT2hRSERwMENEdDM3dFRMc05FZWQ3VnExWXFjRVZGY05XclUwSHVkWkRJWlpzK2ViZGJkMzFaV1ZsaTJiQm0rK2VZYlVUQUZtZ3dlYzB1dkZWUzJiRmxzM2JwVjFORGFrRnExYWhXYThRWE5nTFNoZ0ptV2g0ZEhzUU0vRW9rRVRaczJCUUJzM0xnUnExZXYxbnM5TzNYcWhPN2R1d3ZUdXRkZlNrb0toZzhmTGt6YjJ0ckMxOWNYWjg2Y3dlKy8vNDZyVjY4aVBUMWRiNzh0VzdiRUYxOThJWnFuZXkwL2Zmb1VIVHAwRU9ZbEpTVUpkOHc3T1RtaFVhTkdBSUNoUTRjaUtpb0tjcm5jN0hQMjl2YUdyNjh2L3ZyckwxRUpMV2dDV2ZmdjM4ZVdMVnZnNU9TRS9mdjNpN0o5SEIwZFRWNVhwWEh1Y1hGeDZOMjd0OG5yQzVwZ2FtaG9LQlFLQlZhdFdvVy8vdnBMYnhtbFVpbWNPelJsSU51MWEyZHkyK2J5OFBCQVJFUUU3T3pzOUs3M3VMZzRnNFBTdHJhMlVLbFVXTEJnZ1hCTit2bjVJU1FrQkt0V3JVSjJkcllvdTJYbnpwMUdQeWZIang5SDJiSmxqUjdmMGFOSGhXdzNhQWJQbHl4WllyQ1gyZnZ2djQveDQ4Y0xQWlJ5Y25Jd2F0UW9yRisvSHA2ZW5wZzJiUnFPSGoyS1U2ZE9ZZno0OFhycmF3Tko1OCtmRi9VdDgvUHpFd0lBdWxtaEJjdjFtUnVNZVYwTkdqUVFYZnVGR1RseUpNNmZQdzlvdnROMGd3NnZJemMzdDBpZmJVT1prTG01dWFYMjIrcmo0MU5vNE1mUzB0TGdNWnB6am5sNWVjakp5VEZadGt5bFVtSHExS21pNE5MWXNXTU5CdGs4UER6UXMyZFBiTisrSGRCOG4vL3d3dzhZTzNhc3llTXh4dFhWMWVCM2pDN3Q5M2RwdlMvL1ZRejhFQkVSRVJFUlVhbXJVNmVPdTZXbDVXOEJBUUYvcUZTcURUZHUzTGhueG1ydlBHdHJheVFrSklnYWZXdFZxbFFKQ3hZczBBdW8yTnZidzkvZkg3ZHYzd1kwQTdpR1NqeTV1YmtKZllTNmRPbUNqUnMzNnQwcHExMnVlL2Z1Nk4yN3Q4R0JJbXRyYTNUdDJoVmR1M2JGK2ZQbnNYbnpabEcyVExkdTNVb3Q2QVBOb0hhZlBuMndZOGNPUUJPVUNBc0x3M3Z2dldmMk5teHNiQkFXRm9hTkd6ZGl6Wm8xVUNxVnNMR3h3ZEtsUy9VeUNzeGxhMnNMZjM5L1hMOSszZWd5RmhZV2hkN0pyTldvVWFOQ0F6OTkrdlFwMWpFVzFMRmpSK3pZc1VNSVZraWxVZ3dhTkVndlNPSHI2NHRLbFNycGxRUUVnTjY5ZThQYTJob3VMaTQ0ZHV5WXdmMzA2dFVMWThlTzFic1R1MG1USnZqcHA1K0U2ZlQwZElPQmt5RkRoZ2pyZnZEQkJ5YnZzSWRtZ0xORml4YjQ4TU1QRVJBUUFJbEVBb1ZDZ2NqSVNCdzdkZ3luVHAxQ1JrYUdhSjFPblRwQnBWTGg2Tkdqd3J3dVhicVlMQjFXR3VmdTdlMk5idDI2R1IyWWQzQndRSWNPSGRDOWUzZFJCdGJ5NWNzUkZSV0YzYnQzNDhpUkkwWUhuSTFsdWMyWU1VUHZzM1g1OG1Vc1dMREE0UEphRW9uRTRGMyswRnhQQlRPU1pESVphdGV1amVQSGo0dStYL3IzNzQ5MjdkckIydG9hSzFhc01Ddnc1ZTN0WFdqUUI1ck1SUXNMQzZoVUtraWxVaXhhdEFnQkFRRkdsKy9WcXhkdTM3NHQ5QlJ6ZG5hR1JDS0JWQ29WZXJ5Y09uVUtYMy85dGQ2NjJveXQxTlJVNGJ3bEVvbG9zTDErL2ZvR3M3UWNIUjMxc3QzSXROTDZiZlh4OFlHbHBTVThQRHpnNWVVRlQwOVBlSGw1Q1k5alltS0V2anJGVmFOR0RlSGFjSEJ3UUxWcTFWQ3RXalZVcjE0ZFZhdFd4YTVkdTBRWmdrRkJRV2pUcG8zUjdRMGFOQWo3OXUwVGdxZzdkKzdFSjU5OG9sZHlNREF3RUJNblRoU21KMHlZZ09qb2FMM3ROV3pZc05EajF3YWJVSXJ2eTM4VkF6OUVSRVJFUkVSVTZtUXltVlFpa1ZTWFNDUVRMQ3dzeGpabzBPQ3lVcW44V1NLUi9DbVJTSjVldlhyMUdRQ2xHWnQ2NXd3ZVBGZzBhRk91WERuMDZkTUhmZnIwTVZwK1pmNzgrVmk4ZURHdVhic21ha0FQVFFDaVhyMTZHRDkrdkhDbnZVd213NEFCQTdCdzRVSllXbHJDMTljWDlldlhSMUJRRUFJQ0Fzek9IZ2tNREVSZ1lDRHUzTG1EOFBCd1hMdDJ6YXhBUmtrYk9YSWt6cHc1QXg4ZkgweVpNc1ZvbjViQ1dGaFlZUERnd1dqUm9nVVdMMTZNTGwyNm9HYk5tc0x6VXFrVURnNE93clN4NXRTNkdqZHViRER3NCtEZ2dMcDE2Mkxnd0lFbUI4bWdDZndZR2hqMzlQVEV4eDkvakI0OWVwaDVsb1Z6ZFhYRnJGbXpNR3JVS0FRRkJXSEVpQkY2WmR1Z3laTDY4Y2Nmc1hidFdzVEd4aUl2THc5T1RrNW8yYklsK3ZYckIyZ0c4NXMxYTRaejU4NEJPcGxGUTRjTzFldlJwTlc4ZVhPTUd6Y09PM2Z1UkdKaW9sNFpKM2QzZC9UbzBRTjkrL1lWNW5YcjFnMXIxNjRWTW5mczdPeFFxVklsZUhwNm9scTFha0kvSGtNTjMyVXlHWm8zYjQ3bXpadERvVkRnOHVYTE9INzhPUDc4ODAvazUrZGo4T0RCMkw5L3Y2aUp1WGJBc2pDbGRlN0RodzlIUkVTRTBEUzlRb1VLYU42OE9WcTJiSW5Bd0VDakFhcmF0V3RqK3ZUcEdEZHVITTZmUDQrelo4OGlNakpTS0svVXVuVnJvOEdGaWhVcmlzcTJRUlBBMEdiR3VMcTZtbng5Q3JLenN4UEtERG81T2NIVDB4UDkrdlZEaFFvVjBMcDFhNmhVS3N5ZlB4L1ZxbFVUQnJENzlldUhWcTFhWWQrK2ZiaDkremJTMHRJZ2w4dVJuNThQdFZvdEJGT2tVaWxhdG14cDhoZysrdWdqZUhoNFlPellzWmc0Y1NLQ2dvSk1yak41OG1SRVIwZkR6ODhQRXlaTTBIdTlDL1k4YzNaMlJxOWV2WVRQZkpjdVhWQzJiRmxNbmp3WnZYcjFFdlVIcTFxMUtxWk9uWXJ3OEhBa0ppWkNKcE9oUm8wYUdEZHVIR3hzYkRCcjFpeWpQWDVLd2orbHg4K29VYU9NbHFvemx6WjRYeHEvclowN2Q4WkhIMzFrOURkVUpwTmg5ZXJWeFQ0WGEydHIyTmpZSUR3OEhKVXJWemI0dlZhclZpM01uVHNYcDA2ZGdxT2pJNlpNbVZMb05zdVZLNGYrL2Z0ajdkcTE4UFQweElRSkV3ejJtYksxdFJYMUNISjNkOGZMbHk4QlRSYXpscE9URTZwVXFZSW5UNTVBSnBQQjB0SVNkbloyY0hWMVJkT21UZEcvZjM5UjFsOXB2Qy8vVlJJemxpRWlJaUlpSWlJcVVRRUJBZDRXRmhZM0FBai9WNjVXcTlVU2llUVpnTDlWS3RWNUFKZWtVbW5rMzMvL25WYjQxdjZQZDYyQTBSSUxMQU9BZ1ovMnhiVEoraVYyL2kzQ3dzTGc1T1NFQmcwYW9FR0RCcEJLcFNXK2o3eThQQ1FsSmFGeTVjb2x0djJzckN4UmNLUTBQWC8rdk5qWk9XK0tRcUVRTWlxa1VpbWtVaWxrTWxteHlySnBBd0VTaVVUNDk2YWtwNmViN0R0a2ppdFhyaUFpSWdLMWE5ZEd5NVl0elc3T1hWVGF1NzByVktoUUlnTjlTcVZTK0d6czM3OWZDSWlVTDEvZXJNQVBTdkhjVDUwNkJibGNEbjkvZjZNOWc4ejE4dVZMUkVkSHc5UFRVeFRBVVNxVlF0QlJLcFcrMFd2UG1NVEVSQ2dVQ3RIQTg1dVFtWmxacEdzb0p5Y0h0cmEyUnA5UFMwc1RlcDBVN0pla0ZSMGRqYXBWcTVvVlRLYlhVeHEvcmY4VXUzYnRnb3VMQzRLRGcwMHUrK3JWSy96NjY2L28zYnYzVzdrTy84M3ZTL1Q5QnhqODVTZzhUVWlFR3JndGdhVGp3enRYSDczdDR3SURQMFJFUkVSRVJQUTJHQXI4NkZLcjFTcUpSSktsVnFzekFSd0hzT0hxMWF0L0ZaWUY5QzRGZm9pSWlJam9uKzJmSFBoaHFUY2lJaUlpSXFKL2lWcTFhamxLcFZMOXBpdi9UaTcvbCtDajM4TUEvNWZWWUFIQVNTS1JPREJmV3EwQUFDQUFTVVJCVkFFWUFHQkEvZnIxNDlScTlYYVZTblhZd3NJaUtUczcrM2wwZExSWjJVQkVSRVJFUlA4VkRQd1FFUkVSRVJIOUM3ejMzbnNOcEZMcE9JbEVVdlZ0SDBzSnNRWmd0RDZPYmpCSVcxWklJcEY0U3lTU0tSS0paTHhFSWttenQ3ZS9WYjkrL1oxcXRmck10V3ZYN3BmT1lSTVJFUkVSL2JNeDhFTkVSRVJFUlBRdklKUEpXZ0hvK2E3OGY1dzJzR09zVjRsdTRFZDNXYzEvTFFGVUF1QW1rVWlhU3lTU2x3RUJBVGR6ODlWSk9VcThsZjRUUkVSRVJFVC9GTy9FL3pBUUVSRVJFUkg5QjlqcC9EL2NTN1ZhL2V3dEg4OXJVYXZWTW9sRTRnN0E3QzczYXJYYVVGQW5YNjFXcDBza2tuU1ZXcDNQa0E4UkVSRVIvZGN4OEVORVJFUkVSUFF2bzFhckk1Uks1ZkszZlJ5dlF5S1JWTEt3c05pbUNXZ0JCYko4Q2l3cm1sYXIxYmtBYmdQNFM2bFVucE5LcFg5ZnVYTGxnWGV0Z0s4a1pvZVJpSWlJaUlqZVRRejhFQkVSRVJFUi9jdElKSktrR3pkdVhIamJ4L0U2QWdJQ3ZBRW9ZU1RnWTZUOFc2cGFyZDZtVkNwL2tjbGtNWm1abVM5alltSnlTK2VJNlYyVG5wNk9mZnYyd2NuSkNVNU9UbkIxZFVYOSt2VkxaZDlLcFJKU3FiUlU5dlZ2Y1BYcVZWU29VQUdlbnA1R2w3bDM3eDVPbmp3SkFMQzF0Y1dBQVFPS3ZCKzVYQTVMUzB1elh2dXNyQ3c0T0RnVWVSL0c1T2ZuNC9yMTY4SjBqUm8xVUxac1dkRXlyMTY5Z3IyOS9XdnRKejQrSGk5ZnZoU21xMWV2RG10cjYySnZMemMzRjQ4ZVBVSnNiQ3djSFIzUnZIbnoxenErZjdMVHAwL2p3WU1IQUFCN2UzdjA2dFZMZUM0OVBSMk9qbzZ3c3JJcTFyWWZQWHFFMU5SVVlkdCtmbjU2eXhUMy9YL3g0b1hldGFSTG9WQkFKaXU1SWVDU3ZzWksyeDkvL0lHVWxCVGh1Nzl1M2Jxb1VLSENHOTh2di9lcHRESHdRMFJFUkVSRVJHK1ZrWjQ4U2dDcEFCTFVhbldrUXFIWWUvUG16Vk1BOGt2L0NPbWZRcUZRUUM2WFF5NlhJemMzVi9pbk82OW16WnB3ZDNjM3VhMTU4K2JoMUtsVHd2U0lFU05LTlBDVGxaV0Z4TVJFSkNRa0lENCtIbTNidG9XenN6UGtjamxhdFdvRlYxZFhlSGw1WWZqdzRmRDE5UzMyZm5KemM1R2Ftb3JVMUZRa0pTVWhLU2tKZGVyVVFlUEdqVi83K0o4L2YvNWEyOUJWcFVvVm84L05uVHNYY1hGeGNITnp3OFNKRTlHeVpVdTlaZTdkdTRlMWE5Y0NBTXFYTDErc3dNK3FWYXV3YTljdVZLbFNCVjVlWHZqNjY2OVJ1WEpsdmVYa2NqbmF0MjhQRnhjWE5HN2NHTzNhdFRQNzJvaUxpOFBreVpNeGJ0dzROR3pZVUppZmtaR0JZY09HQ2RQTGxpMURVRkNRTVAzaXhRc01HellNWGw1ZW1ERmpSckVEUU11WEw4ZUpFeWVFNlo5Ly9oazFhdFFvMXJZeU16UFJwazBiNU9YbEFRQThQRHl3Zi85K2c4dmV2WHNYS3BXcTBPMjV1N3NYR3FCNDIwNmRPb1Y5Ky9ZQkFNcVZLNGRldlhvaE96c2IyN1p0dzVZdFd4QVVGSVQ1OCtjYjdTT25WcXZ4NDQ4LzRzR0RCMWk0Y0tFbzJMSnQyemJzM2JzWEFPRG41NGR0MjdhSjF0MjdkeTlXcmx5Sk9YUG1vRVdMRmlhUE5UOC9IMy8rK1NkKysrMDNYTGh3QWZQbnowZWJObTMwbHN2SXlFQ3ZYcjFnWTJPRDJyVnJvMDZkT3VqVHB3OHNMSXFmSGx1UzExaHBpNHFLd3RTcFU2RlVLZ0VBWmN1V0ZkN3prcUJRS0pDYW1vckV4RVRFeDhmRHhzWkdlRjkrL1BGSDdONjlHMTVlWG1qY3VERkdqQmhSWXZzbE1vU0JIeUlpSWlJaUl2ckgwUFF1dWdEZ2pFUWl1U3FYeTY5SFJVVWx2ZTNqb2pjaktpb0szMzc3TFJRS0JSUUtCZkx6ODRYSEJmL2w1ZVdaSEZnR2dDRkRodURMTDc4c2RKbmZmdnRORlBUeDhQQkEvLzc5aTMwZXYvMzJHeTVkdW9TMHREU2twS1FnSlNVRjJkblpvbVZjWEZ6UXBrMGJYTDE2RlhLNUhJOGZQOGFUSjA4d2JkbzBzL1lobDh1eGZQbHlQSC8rSE0rZVBVTjZlanJTMHRLUWxaV2x0MnlYTGwzUW9FRURwS1dsbWJWdHFWUUtaMmRudlhOYXNtU0pXZXViSXpJeTBtRFdRV3BxS3VMaTRnQUFTVWxKcjUzeFVwaHIxNjVCb1ZEZzRjT0hTRTFOaGF1cnE4SGxUcDQ4aWV6c2JEeDY5QWlQSGoxQ3pabzF6UXI4UkVaR1l2ejQ4WGoxNmhXKyt1b3JMRisrSEkwYU5USzVYbVptSmthTUdJR1ltQmpoMzRZTkc5NTZrTVRSMFJIdnYvOCtqaDQ5Q21neVBlN2Z2dzhmSHgrOVpRY1BIZ3k1WEY3bzlxWk9uWXB1M2JxVitIRm1aMmNMQS9sV1ZsYkZ6ajZ4c3hNcWp5SS8vLy91TWJodzRRTFdyRmtEYURKRnFsYXRpaSsrK0VKdjNmejhmRXlhTkVuSVNwc3dZUUsrL2ZaYnN6SnREaHc0Z0huejVnRUFSbzhlalhIanhxRlBuejZGcnFOUUtMQjgrWElrSmYzZnorUGN1WE5ScDA0ZHZhRDNnZ1VMaE8rQitQaDQxS3BWNjdXQ1BpVWhOemRYQ0NaS3BWTFI2LzRteWVWeVRKOCtYYmhXQU9DcnI3NkNvNk5qc2JhWGxwYUc4UEJ3cEtXbElUVTFGY25KeVVoUFR4ZjlUbmw3ZXd1Qm4wdVhMdUhseTVlNGVmUG1hd1g3aWN6RndBOFJFUkVSRVJHOVZXcTFXZ1hndkVRaVdaK2JtM3NvTHkvdmVVeE1UQjRBdzAxLzZKM2g2ZW1KVzdkdUdlM3ZWQngzN3R3cDlQbHIxNjVoL3Z6NW9ubEpTVWtJRGc0MmV4OWx5NWJGd1lNSFJmdU1pSWd3ZVZ4dDJyVEJzV1BIaEhtK3ZyNnd0YlhWQ3hJVlpHMXREV3RyYS96MjIyOG1COWUxKzBwTFMwT0hEaDNNT3A4eVpjcUk3dUF2VGVmUG54Y2V5MlF5K1B2N3Y1SDl2SGp4UW5SdGZQREJCN0MwdERTNHJPNTdLNVBKMExwMWE3UDI0ZWJtSmd6MHkrVnlqQjQ5R3Q5Ly8zMmhRYU9zckN5RWhvYmk3dDI3d3J6V3JWdnJCWDB5TXpQeDRzVUxrOGVRazVNam1rNU9UallaQ0pGS3BYQjNkMGRTVWhJV0xGZ2dlazRiV05DYU5tMGFLbGFzS0V3SEJBUmc0TUNCSm8vclRZbU1qTVNvVWFPZ1ZDcGhhMnVMclZ1M29tclZxc1hhbG03UVVmczVDd2tKd1pBaFF4QWVIZzZaVElibno1OURwVkxwQlU4c0xTMUZyOHVwVTZjd2FkSWt2Y3lmZ2lJaUlqQnIxaXhoMnMzTnpXREdXMEcydHJhWU5Ha1N4b3daQTJqS3hFMmRPaFhyMXEwVHlva2RQbnhZQ05vQlFLdFdyZkQ1NTU4YjNXWnBYR1BRQktBR0RCZ0F1VnlPLzgvZW5ZZEZWYlovQVArZW1RR0hSVVJEQlhGQkU4VmQzTkhjY0N2M1hNTjgwelJ6UVhNTjI2ek0zZGRNWHhOVEt3dDNMZmVsVEZGekZ3UFJSQkZYeEFCRmhFQVlscG56KzZPWjg1dkRMQXlMVVBUOVhKZlhPK2VjNXp6bm1ZWHB2YzQ5OTMyclZDb0VCd2ZMc3VPZUI1MU9odzgrK0FCMzc5NlY3Vis2ZENtV0xsMXE4end6Wjg3RW9FR0RBUDEzdzg2ZE82Mk92My8vUGpJek01R2Ftb3FyVjY5Sys5dTJiWnZ2OTc1Q29ZQmFyYlo1YlVSNU1mQkRSRVJFUkVSRUpVNFFoR3lkVG5kU0VJVFQyZG5aUDE2N2R1MVdhYStKU3A2enN6Tzh2THdRR3hzTGxVb0ZsVW9GcFZJcGU2eFVLaEVYRnllZFU3OStmVlN0V2hWcXRkcnN2OHFWSzF1ODNyMTc5ekJ6NWt6cDEvd0docXdpVytXOThlbmg0V0YybktGL2hLZW5KNW8yYlFxTlJpTUwvRnkvZmwxVzdzdVM0T0JndEczYkZwNmVubElQa3J5cVZLa0NUMDlQZUhoNFdDMnJWbGlOR2pXeVdPTEtuS1NrSkpPZ2dUbG56cHlSSGpkczJCQ3BxYWxJVGs0MkdXZDhRMXFuMCtHUFAvNndPS2U3dXpzVUNnVzBXaTBpSWlJQWZjRFBPTUJZdjM1OTNMcjEvMTg3bFN0WFJvVUtGUkFmSHk4TFJ2bjUrVUdsVXBuY3BCVUVBUTRPRHJKOXRXclZ3c3FWS3pGKy9IaGtaV1ZCRUFROGVmTEU2dk5QU1VtUjlVc1pOMjRjSmt5WVlESnU5KzdkV0xseXBkVzV6SG5ublhmeUhWT3BVaVg4OHNzdlNFOVB4K25UcDYyT2pZbUpRVXhNakxSdHJ1ZU5yNjh2WEZ4Y2tKMmRMWHN0elpYVks0cUVoQVFFQlFWSkdSenZ2ZmVlRlBRSkNRbkJqei8rV0tENWpOK0gzTnhjREJnd0FOQi8zcUFQd0o0OWUxYktXdHE0Y1NOY1hGeWtjMmJObW9YSGp4OUxRVlJEQ1VwcnZhTGk0dUtrejZXN3V6dldyMTl2dFZUbDA2ZFBwU3cvTHk4dnRHelpFci85OWh2czdlM2g2ZW1KbUpnWU9EazVJVDA5SFlzWEw1Yk9jM056dzlpeFkvSGd3UVBwdWVUTmVDdUp6eGowUFlGbXpKaUJoUXNYSWpjM0YwRkJRZGl4WThkejdiT3piTmt5V1phbmdTMkJkR1BHLysxd2RYV0ZXcTAyTzBlREJnM2c1ZVVGRHc4UFpHVmxtZnd3WU5hc1dmbGVxMW16WnZqMjIyOEx0RDRpWXd6OEVCRVJFUkVSVVltTGlJaElCRENJUFh2b2h4OStzSG84SXlOREZoeVpPSEdpVGNHU3ZHN2V2SWxKa3liWjlJdjJndXJZc1NNcVZhcUV5cFVyNC96NTh3Z0pDUUVBdEd2WFRwWkJzWFhyVnJPbDJXdzFac3dZcEtXbG9VS0ZDbmoyN0JubXo1OHZIVnUzYnAwczRKT1ltRmpvNjVpemZ2MzZBcFhRQ2drSnlmY21jbTV1cmttUVpjeVlNZmtHakZKU1V0Q3ZYeitMeDQ4ZE93WlhWMWRrWldYSit1b1l5MXZHTGlnb0NNT0hEOGVQUC80b0N4Q2RPblhLN09mTk9FdHErdlRwc3ZmVnlja0pXVmxaY0hWMXhmYnQyN0Y5KzNhVFlPT3FWYXVrejRuaFYvMTJkbmI0N2JmZk1HN2NPR25jeXBVclM2d1VWbkV4OU1zNmR1eVk5UDVXclZyVnBySjNCZkh4eHg5THI3dWZueC82OXUwckhVdEpTWkVGakFzajcvblBuajNEczJmUHBHMmRUb2ZqeDQ5ank1WXQwajVEQ1ROQkVLRFJhREI5K25RQVFHeHNyRFRtM3IxN3N2ZlkwZEVSR1JrWktGZXVIRDc1NUJOcGYvZnUzVEY4K0hEWkdvS0RnNlZlUWNheXM3Tng2TkFoaTVtSFNVbEpHREZpaExSZDJrR0ZRWU1HNGZEaHc0aUlpRUJLU2dvV0xGaUE1Y3VYRi90MWREb2RsaXhaa3U5L1p3cnJ3dzgvaElPREE5emMzREJwMGlRcFFEeC8vbng0ZVhrQittRFI5dTNibjh2MWlheGg0SWVJaUlpSWlJaEtnMWIvai82bG9xS2k4UFBQUCtjN0xtOG16dDY5ZTNIcDBxVjh6M3YxMVZlbEcyOWhZV0dZTld1VzdPWjhwMDZkTUd2V3JIeXpXQzVkdW9TRkN4ZktidHkvOXRwcnNqRzFhOWVXTWcwc1plUmtaV1ZoNDhhTjByWmFyYllhU0VsTlRaVWVHOWI0OHNzdlMvdU1zMVZzTVh2MmJEUnUzRmphRGcwTnhZWU5HMncrdjNQbnpnVzZuaTM5bU1MQ3dtUTMwdjM4L0xCMzc5NENYYWM0WldabTJwd2xZbHkrS3pJeVV2WitHY1RIeHlNK1B0N3MrZVkrSnprNU9RZ1BENWZ0TTJTejJObloyVlQyS1c4dnJITGx5dVg3R1Rka0x0V3VYUnZIamgxRFNrcUsxRTlxK2ZMbHNySm1hOWV1eFpFalIvRHFxNjlpd0lBQnFGU3Brc1Y1amN1TTllL2Z2MWg3eXh3NWNnUy8vZllib1AvN01BUllTdHFqUjQ5TTNqUDhWY0pVeWpiTEt6TXowK3c1aHA1U0J2WHIxeS9tMVZwWEVwOHhBOE43OXNZYmJ3RDYwbmpuejU5SHUzYnRDcjMrdkRRYURlYk9uWXNqUjQ1SSs5UnFOUll0V29TNmRldGFQVGM3T3h2ejU4K1h2WWRWcTFZMStSNDBMcWRwNmZPOWUvZHVXYisxQ2hVcVdMeHVWbGFXbEVGVWtBeExJbk1ZK0NFaUlpSWlJaUtpRW5mcjFpMXMyclNwd09jZFAzN2NwbkZ0MjdaRnJWcTFzR0hEQnF4WnMwWjJvN0pUcDA1WXVuUXBUcHc0Z2N6TVRQVHYzOS9zSEx0MjdjS1NKVXRrd2FlQWdBQ1Q1dTQ1T1RuUy9NWmpkVG9kc3JLeUFBQ2JObTJTWmVGOCsrMjNGbS9zSmlZbXltNG9lbmw1UWF2Vnl1Yk9tMEdTazVNalhjdWNXclZxb1dIRGh0SjJWRlNVeGJIbTVMMWVjVEF1ZStmbzZQamMrdnZZNnNjZmY1U1YrN0xHV3QrVzV5RWdJQUFCQVFINWpudjMzWGRsL1pwQ1FrTHl2Y2x0b0ZRcThmanhZNHdiTnc1cGFXa0FnRzNidG1IU3BFbUF2aC9Sb1VPSGtKNmVqZzBiTnVENDhlTVdlNXhvTkJxY09uVUswTi9BTnBSTkt5N3IxNitYSG5mcjFnMHZ2dmlpN1BpQUFRTUtuR0YwNDhZTnJGNjlXdHFlTTJlT1NUazBZOVpLdUpXVWd2U0F5YStzV1VsOHhvdzFhdFFJZm41K1VsYll1blhyaWkzd2MvLytmUVFGQmNrQzVHcTFHaXRXckVDREJnMndmdjE2akJ3NTBteHAwS1NrSkx6Ly92djQvZmZmcFgwVksxYkVtalZyNE83dUx1M1Q2WFFXdnhjTjM4ZVptWmxZdTNhdHRMOXIxNjVZdG15WnhYVi85dGxuVXZEYjhNTUZvc0ppNEllSWlJaUlpSWlJeXFUYnQyOWovZnIxc3FCUGp4NDlNSC8rZkJ3OGVCRHo1OCtIVHFkRGFHZ281c3laSS9XWVNFdEx3L0xseTdGdjN6N1pmRys4OFliWmZoYVRKazB5K3d2K28wZVB5b0liQnAwN2Q1YUNQb2NPSFpMS0EvbjYrdUxGRjErVU1oa0FvRnExYXFoU3BVcStwZE9HRGgwcTJ6WXVQMVVjMXE5ZkR6czdPNXZISHo1ODJHcDVvNXljSEJ3N2RremFWcXZWVUNnVU9IandvR3pjMHFWTExjNVRxVklsSERwMHlPWjFCUVlHU2tHK25Kd2NXV213WjgrZVlmUG16ZEwyQ3krOGdNV0xGOHQrZGI5NTgyWXA4R2dwOExOdDI3WWk5YkxKenM1R3QyN2RDbjErVWIzNDRvdnc4dktTR3RGLysrMjM2TkNoQTVvMWE0YU5HemZLc3VhbVRwMXFNY3ZoeElrVFVxQ2hmZnYyRnZ0Z0ZVWllXQmp1M0xramJROGJOc3hrVEsxYXRWQ3JWcTBDelZ1K2ZIblpkcjE2OWFSZzZlYk5tM0h2M2oyTUdqVUsxYXRYTjN0K3o1NDlNV2ZPbkFKZE02K3Z2dnBLOWpuTXo4R0RCK0hxNm1yVFdIOS9mN09aYWFWcCtQRGhVdUFuTWpJUzBkSFJ4WkxwdEg3OWVsblF4OW5aR1o5Ly9qbnExcTJMQ1JNbTRQcjE2OWk3ZHkrQ2dvSmtRZll6Wjg1ZzNyeDVlUHo0c2JUUHc4TURLMWV1TlBrOGhZZUhXeXdsbVRjcjFPQ3R0OTRDOU9YK0RKbXI1Y3FWazBwWEduLzMrL3I2RnZMWkUvMkZnUjhpSWlJaUlpSWlLbkY5K3ZSQnIxNjlUUFpmdVhJRjMzLy92YXozaXpHVlNpVmx2clJvMFFJVEowNDBteWxpWjJjSGhVS0IrZlBuSXlnb0NBcUZBb0dCZ1JnOWVqU2lvcUl3Yjk0OHFaZkxxVk9uTUd6WU1MejMzbnNvVjY0Y0ZpeFlJQ3ZObzFLcDhPR0hIMXJNRExKRjE2NWRjZkxrU1FpQ2dNREFRR24vNnRXcnBaNDJRVUZCZVBIRkYyVkJwQll0V2hUNm1zVkpxOVVXcVBTUWNaOGNjMDZjT0NGbGxWaVNuWjJOdzRjUEEwWjlVS0IvYjNOeWNwQ2NuSXdqUjQ2Z1Q1OCtOcTNKeWNrSmJtNXVnTDZra3JIdDI3Zkwrais5L2ZiYkpxLzlUei85SkQyMmx2RmpXR2RoNUpkSmxKS1NZdlYxeTh6TWxHMG5KaVphTENsWXJWbzFLSlZLMlQ2RlFvRlBQLzBVQVFFQlVoQ3FhdFdxU0V4TWxKVXE3TnExS3pwMTZtUnhIY1lsKzRZTUdXTDFPUldVY1FrNU56YzNpMzhqU1VsSldMaHdZYjd6TldyVUNHUEhqb1dMaTR0c3Z5SDdLeWNuQnlFaElVaEtTc0tlUFh2dzJtdXZZZWJNbVNiektKVktaR1ZsU2VYNUNxT2tNOG5NZWQ2Zk1XTitmbjV3ZG5hV0FvcEhqaHdwbHNEUFJ4OTloTGk0T0Z5OWVoWGUzdDVZdG13WnFsZXZqbW5UcHVINjlldUFQc0EvWjg0Y0hEOStISk1uVDhZMzMzeGpFbmh1MXF3WlB2LzhjMVNzV0xGUTZ5aGZ2ang4Zkh3UUZoYUdYcjE2d2NmSEI5RC9kODdRLzYxQ2hRcm8xNjhma3BLU1pIMmwvaTdmL2ZUUFZmcmZKa1JFUkVSRVJFVDByNk5VS3FVYmduRnhjUWdORGNYKy9mdGx2K1QzOHZMQ3UrKytLd3VVekprekJ5ZE9uTUR4NDhjUkhoNk9jZVBHb1g3OSt1alRwdy9hdDI4djlkb3g2TmF0RzJiUG5vM2F0V3VqZGV2V0FJQ0dEUnRpOWVyVm1ETm5EcDQ4ZVFMb2IzYSs5OTU3SnV1c1diTW1QdnZzTXpScDBxUkl6N2QxNjlabzBhSUZIajE2WkZLV0tpOVhWMWZVcUZFRER4NDgrTnY4Nm52Q2hBbkZPcDh0dlhTT0hqMHEzWHh2MjdhdGxHMVR2bng1ZUhoNDROcTFhOWk4ZVRONjkrNWQ1SDRZUTRZTWdWS3B4T2JObStIaTRvS0JBd2VhakRHK29XOThnejR3TUZBS0pKMC9meDRyVnF3bzlEckdqaDByQ3lya3ZhSCs5ZGRmWSt2V3JUYlBaeTVEemVEUW9VT29XcldxdEcyY3VXWW9ZWFh5NUVtY1BIa1NvaWpLU2cyZU9uVktLc3YxOWRkZnkrWk5TRWhBV0ZnWW9PK0wwcUZEQjV2WGE0c0xGeTVJai8zOC9DeSs5NW1abVRoNThtUys4eG5lMTd5Wk00YlAzdUhEaDZWQXNFNm5RNTA2ZGFReHZyNiswdnRWdTNadEJBUUV5TEpGQ3VxYmI3NlJncE1sM2VQSDRIbCt4dkpTcVZSbzNicTE5TGQ5NGNJRlRKa3lwWUFyTnFWV3E3RjgrWEo4OTkxM21EUnBrbFFTYitIQ2hWaTZkQ24yNzk4dmpRME5EWldWcm9PK1BPR0lFU013ZWZKazJOdmJGM29kQ29VQ1M1WXN3WVFKRXpCanhneXJZNTgrZllxV0xWc2lLaW9LNWN1WFI3VnExUXA5WFNJdzhFTkVSRVJFUkVSRXBlR1hYMzVCV0ZnWWZ2dnROOXk3ZDA5MnpNWEZCYU5IajBaQVFJRHNaalAwdjQ1ZXRtd1pEaDQ4aUZXclZ1SHg0OGVJam81R2RIUTBsaTlmam9vVks4TGIyeHN0V3JUQXVISGpBQXVsb05xMmJZdXRXN2NpTURBUU1URXhKc2NGUVVCQVFBQUNBd1B6N2FQeDhjY2ZTMWtlaXhjdnhwVXJWd0Q5VFduRFRjeXFWYXZDMWRWVlZpckxrc21USnlNd01CQ3BxYW5TVGNkKy9mcWhiZHUyZ0Q2Ylp1Yk1tVkttRUFCODhjVVhzaHVzZWJNWGlxb2d2VVNnNzNXVTk3MHp1SG56cGhRWXNFU24wK0hiYjc4RjlNR1BObTNheVBvN2RlL2VIZGV1WFVOMGREVDI3OTlmcEd3czZGK3Y0Y09IWTlpd1lWaTFhaFhtekptRGhRc1h5b0lLbGdJL2d3Y1BsaDd2M3IyN1NPdFFLcFVZTVdKRWtlWW9ySnljSExPOW84d3hmbS96Wm5kRlJVVkorMUpUVTNIejVrMDBhTkNnV05iNDU1OS95cklpR2pkdVhDenpRdi9kWW05dmorenNiRUNmTVpTVmxZVjE2OVpKWTJyV3JDbVY1WUsrSEZ5OWV2V0tiUTNObXpkSDgrYk5iUjcvOE9IRGZEUG5ESXhMWHY2ZE5HM2FWUHJidm5uekpyS3pzNHNVYkRHb1ZLbVNTYkRGMGRFUm4zNzZLUm8zYml4bDNPUlZvMFlOekowN0Y4MmFOYk02ZjhPR0RhV1NtcmR1M2NMSEgzOHNIVnUyYkptVTdWU2hRZ1Y4L2ZYWGNISnlzanFmdDdjMzFxMWJoNXljSER4OStyUUF6NVRJUEFaK2lJaUlpSWlJaUtqRTNiOS8zeVRybzBxVktoZ3laQWlHRHgrTytQaDQ3TjI3MTJLMlFKOCtmZEN0V3pkczI3WU5PM2JzUUdKaUlxRC8xZlRGaXhkbE4yZnp5c3JLd29rVEo3Qno1MDZ6UVorV0xWdGkyclJwVW4rUC9OU29VUVBRWnpvWU53UlBTVW1SQWo2RzdkNjllNk5Ka3lidzgvUEQ2NisvYmpMWHhZc1hjZWpRSVp3OWV4WkJRVUhvM3IwN29HOHViaWczOU1zdnY4aUNQdEJuR3hqV0FYMzVwZUlVR2hwcXNaeVRPZFo2RXAwNWN5YmY4My82NlNmY3ZYc1gwUGNteVJ0NGV1V1ZWN0JxMVNyb2REcjg3My8vZzcrL1A1eWRuYTNPK2RWWFh5RWtKTVRpOFVlUEhtSHUzTGs0Zi80OG9POTNZK2pKZ1R6QkRsdExjblh1M0RuZk1XZk9uTEVZSk12THpzNU85bHJrNU9SQW9WQllMYWNGZlhBbWIzbTd2T2Q0ZW5yS3l0M1pLdTk3NCsvdmo3UzBOT3pmdng4YWpRYlRwazNEMXExYlVhbFNwUUxQbmRlREJ3OWsyd1hwNDJQSTVnS0FqUnMzWXNlT0hTWmpLbGV1akljUEh3TDZ2Nkh2di84ZThmSHgwdkZKa3liWi9ON1hxbFVMWGw1ZVZzZjg4Y2NmWnIrRGJQWEdHMjhVK2x4TG51ZG56QnpqOTFDcjFlS1BQLzdJOTNVcnJMdDM3MkxQbmoyeVVvUUdUazVPR0QxNk5FYU1HR0ZUb052UjBWSEt5dnJoaHg5a3g5TFQwMlVaVzhIQndUaCsvRGo4L1B3d1lNQUFrN25TMDlPeFk4Y09uRDU5R2hrWkdkaTJiVnNobnlIUi8yUGdoNGlJaUlpSWlJaEszS2hSbzNENDhHRWtKaWFpUTRjT2VQbmxsOUdwVXljb2xVcWtwYVZoMXF4WmlJdUxnMEtoZ0xPek16NzU1Qk00T1RuSmJxYXAxV3FNSGowYS8vblBmL0RycjcvaTZOR2pPSGZ1SEx5OXZXVU51d0ZBbzlIZ3dvVUxDQTBOeGZIangvSHMyVE9UTlRrN08yUDA2TkhvMkxFam9QOFZ0eVZlWGw0bU40QkRRa0prdjZxL2Z2MDZCZzBhaENsVHBtRGd3SUVJRFExRlZsWVdMbDI2aExpNE9Jd2VQZHBrM3ZEd2NLa00wWkVqUjZUQWo0RldxOFdhTld0TXpqdDY5Q2pTMHRJd2VmSmtLQlFLaStzdXJFR0RCaFZvdkxuWDF5Qy9tL1VaR1JrSURnNld0Z2NNR0NDNytRNzlEZnFPSFR2aTVNbVRlUHIwS1JZc1dHRHhGL3dHZi83NXAxUyt5NXlFaEFSY3ZIaFIydjdxcTYvUXJGa3pxVVJnWVFJL3k1Y3Z6M2VNdjc4L1VsTlRiWnB2NnRTcG1EcDFLbkp5Y3JCaHd3WjgrKzIzYU5Tb0VkYXNXV00xUzJMZXZIbllzMmVQN0pxR2ttSUduMzc2cVUxcnNNVUhIM3lBeU1oSXhNYkdJaWtwQ2YvNzMvK0taZjdrNUdUWmR1WEtsVzArMTkzZFhRckNXZ29TVnF0V1RRcjhSRVpHNHViTm05SXhIeDhmazc5SGEzcjE2b1h4NDhkYkhiTjkrM1lzWGJyVTVqbEx3dlA4akpsVHBVb1YyWFpTVWxLeEJuN3UzYnVIWDMvOUZULy8vRE51M0xoaGRreXJWcTB3YnR3NHVMcTZ5akxLOG5KeGNURlo3K1BIajNIZ3dBSFp2azgvL1JUSGpoMURVRkFRUER3OEVCb2Fpa2VQSG1IUG5qMW1NNGxVS2hXKy92cHJLWEIyKy9idGZFdUNFdVdIZ1I4aUlpSWlJaUlpS25FblRweEE3ZHExMGF4Wk01UXJWdzRYTDE2VWJycGZ2MzVkdXZtbTArbmc0ZUVobFFZN2NlS0V4VGxkWEZ6UW8wY1BhRFFheE1iR1FxZlQ0ZGRmZjhYRml4Y1JIaDV1OG12MHZOTFQwL0hsbDEvaXl5Ky96SGY5Ky9mdmwvVmdpSStQeDY1ZHUwekdwYWFtWXY3OCtiaDI3Wm9zZU5HbFN4ZXo4M2J1M0JucjE2OEg5SmtnR28xRzl1dnozYnQzNC83OSt5Ym5HZFo4Nzk0OUxGaXdJTi8xRjFUZURLT2lNUFJJOGZUMGxHNnlHL3ZmLy80bnZWYmUzdDVvMWFxVnJDZUhRVUJBZ05URDVjaVJJMmphdENrQ0FnSUt2YTZtVFp2aXJiZmVra3A3aWFLSWp6LytHTnUzYjRlTGk0dXM3Sm10Z1ovblpmbnk1VkxHeXVYTGwvSFpaNTloL3Z6NVpzZnUyclZMZGtQZXdjRkIxa2ZJbUVhanNWamV6UnhuWjJlelBYYnM3ZTB4YTlZc3FmL0wvdjM3OGVhYmJ4WW9ROGZTK293VnRBUmhmbXJXckNsOTExeTllbFhhTHdnQ2dvS0NpdHhMcXFqS2xTdG45VGxydFZyazVPVGsrN3JZOHJvOXI4OVlYZzRPRHJMdHpNeE1tODZ6SkRjM0Y4ZVBIOGVsUzVkdzRjSUZreXd4Y3k1ZHVvUkxseTdsTzY1djM3NllPM2V1Yk4vNjlldWw4b0RHVHAwNmhZc1hMK0xERHovRW8wZVBBSDNQbjA2ZE91SFhYMytWalZXcjFXalRwZzFPblRvRkFEaDI3QmdEUDFSa0RQd1FFUkVSRVJFUlVZa0xEdytYOVd5eEppWW1wc0Rsa1ByMTY0Zk16RXlMNWNhSzI1SWxTMHh1bURzN08wczlmZHEzYjQvMzMzOWZPbVlwOE9QajQ0TktsU29oT1RrWkdvMEdaOCtlaGIrL1A2Qi9IZkxMSURsNThpVEdqQmtqdTFaeFdMeDRjWUdDSFNkUG5qUWJySUcrTkY2NWN1VVFGQlNFcVZPbnlvNWR2SGdSTzNmdWxMYmZmUE5OaXpmYlc3ZHVqYVpObTBvOWxWYXNXSUZhdFdxaGZmdjJac2UvL1BMTGFOV3FGYUMvUVc0dVEraXR0OTdDNmRPbkVSVVZCZWpMdnkxYXRBaUxGaTBxVk1hUG9jK1VOYmIwZmNvck1EQVFGeTVja0lLQWh3OGZocnU3T3laUG5pd2JGeFlXaGlWTGxzajJmZkRCQjNCM2R6Yzc3NkpGaTB5eUY2ejUrZWVmTFdaMXRHL2ZYaGJjTzNMa2lFMnZoelY1WC9lQ0JLaysvUEJENmZ5OGZjVU1ERUhKdlA3em4vL2syL01scjMzNzl1VWJUREFFQkd3MWE5WXN6Sm8xeSt5eG1KZ1lLVlB5cFpkZXd2ejU4MkZuWjFlZytZMDlyODlZWG5uTEhCWTFxS3BTcWJCeDQwWmN1M2F0U1BQWUlpb3F5bXpBMy9EZDM3aHhZMFJIUjB2N216VnJKbVdkNWRXK3M2WXFnUUFBSUFCSlJFRlVmWHRaNE9mdHQ5OStqaXVuZndNR2ZvaUlpSWlJaUlpb1RPcllzYU1zTUpCWFFiSUZjbk56TGZaaDJidDNyM1REemxqNzl1MmxtM2tKQ1FuUytlWExsNGV2cjYvWnVRUkJnSitmSHc0ZVBBZ0FPSDc4T1B6OS9aR2VubzVaczJaSldVdlZxbFhESDMvOElaM1hybDA3cVRmTnpaczNpLzJtWjZkT25RclU0OGZhcit5VlNpVm16SmlCeG8wYnkvYkh4Y1hodmZmZWs3YnIxNitQSGoxNldMMU9ZR0NnVkU0ck56Y1hNMmZPeElvVks5QzJiVnVUc1UyYk5zV3JyNzRLNlBzOG1RdjhLSlZLekprekJ5Tkhqb1JXcXdYMFdWdDVNMkZzdlRrZEhoNXUwN2lDY25aMnh2TGx5ekZxMUNncGNMUmh3d2I4OGNjZitQampqNkZXcTNIbzBDSE1uVHRYOXJsOTlkVlhUY29nUGkrQ0lLQkZpeFpTNE1mUzMyRkJsQzlmWHJhZGxwWm04N21Hdnc5cnpQWDE4dkx5d29RSkU2RFJhSkNWbFlVS0ZTcllkTDJFaElSaXpaVGJ2WHMzbkp5YzBMRmpSOWpiMjZOUG56N1NzVVdMRnVITW1UTlNwdVRSbzBmeDU1OS80b3N2dmpENW5oTkZFZUhoNFlpTGl6UGJiOGFncEQ1amVRT2ZUazVPTnA5cnljU0pFMDBDVkFZcWxhcEF3YVc4V1dZR21abVptRE5uRGtSUk5EbTJZc1VLckY2OUdvR0JnYkpBbmFXQVB3QlpQN3RidDI0aExpNE8xYXRYdDNtZFJIa3g4RU5FUkVSRVJFUkVKVzc4K1BFWU1XS0V0SjJTa29KMzNubEg2c0hTdW5WcmZQamhoMmJQL2U2NzcyUmxoVWFNR0lGaHc0Ykp4aGg2Zjd6OTl0dll0MjhmdW5idGlzaklTRm5UN0lNSEQxcjg5WFZlSVNFaEZyT0gxcTVkS3oydVhiczI3dDY5SzIzMzY5Y1BmZnIwd2RDaFE2VjlQWHYydEhyanNXM2J0bExnNTlTcFU4ak56Y1c2ZGV1a203cUNJQ0F3TUZEMitnUUZCZUhiYjcvRmdRTUhNSDc4ZVBqNysyUFpzbVUyUFRlRGpJd01xYjlSWHBheWFHeGxDTVFNR3pZTXMyZlB4cEFoUTVDU2tpSWR6ODdPeHRTcFUyVzlidDU5OTkxOCt4VzFhdFVLUFhyMHdDKy8vQ0xOTTIvZVBPemJ0Ni9RYTYxWHJ4NENBZ0t3WThjT1RKa3lCUUVCQVJBRW9WQVpQNFdsMVdxaFZDcXRqdkh5OHNMbm4zK09hZE9tU2VXeGZ2NzVaOFRHeHFKTm16YjQvdnZ2WmVNN2RPZ2dDNnpseDlQVEV6VnIxalJabDNFZnBQeFVyRmhSZWx6UTdCWnpqTXNyQXNERGh3L05CbXNLSzIvdkg0VkNnYzgrK3d6bHlwWERqUnMzOE5aYmIySElrQ0VZT1hLa1RmMXJDc1BjZTYvVmF2SGxsMThpSlNVRmFyVWFIMzMwRVI0L2Zpd2R6ODdPUm1CZ29LemZ6TVdMRnpGOStuUUVCd2RMV1hNWExsekF2SG56RUI4ZkQ3VmFqVzdkdWxuc2Q0UVMrSXdCa0FXd29lL0ZWRlIrZm43bzNiczNhdFNvZ1k0ZE8yTGt5SkhTc1VHREJtSDI3TmsyejlXaFF3ZXp3WjhqUjQ1SW1XUHU3dTVJU1VtUnhsV3NXQkhyMXEzRDBhTkhwYjVVQ29VQ1BYdjJ0SGdkVDA5UFdZYmNpUk1uWk9zbUtpZ0dmb2lJaUlpSWlJaW94TG02dWtwQmw5emNYQ3hZc0VBSytnREFqUnMzc0h6NWNyUm8wUUl0V3JTQWo0OFBsRXFsU1M4Sk56YzNUSnc0RVk2T2ptYXY0K2ZuQno4L1AwQmZDdWw1OFBQenc1NDllK0RwNlluKy9mdWJCSWpDdzhObHBhVUdEaHhvZGI0MmJkcElqOVBTMGhBUkVTSExqdW5mdnovcTFxMHJPMGVoVU9DVFR6NUJzMmJOTUdqUUlDUW1Kc3FPWDd4NEVVK2VQSkcyUzZJTVVrSGs1dWJLMW14NFh3MTBPcDMwT0RrNUdlM2F0Wk8yUlZHVWxkV2JNbVZLdmdHai9FeVlNQUVEQmd5UWxmNHk3aEZsS2ZEVHIxOC85T3JWQ3dCdyt2UnBXY205VFpzMm9WYXRXamg4K0RBV0xsd283VGZPRnJPenM0TkdvMEgvL3YzUnExY3Y5Ty9mSDk3ZTNoYlgyYXBWS3dRSEIyUEtsQ25TODc5Ky9UcXVYNzh1RzllK2ZYc3NYYnEwUUFHclhyMTZJVEF3VUxiUFduRFE0TTgvLzhTalI0K1FtcG9xOVdCQ01RWEwzTjNkWmU5MWRIUzB4YXl3YXRXcTRkQ2hRL25PYWNoa1MweE1sSG9TR1RSbzBBQ05HalVDOUlHcnpNeE1iTnk0RVR0MzdzVEpreWRObnRPZVBYdWt6K3FZTVdPazd4eC9mMytwTjh6UW9VT2xUS0EzMzN3VFk4YU1rYzJ4WnMwYVhMMTZGZjM2OVVPM2J0M2c0T0NBaXhjdlNvRlNqVWFEK3ZYcm16d1BRUkF3Wjg0Y0pDVWw0Zno1ODFDcjFSZ3hZZ1JFVWNTUkkwZlFzMmRQVks5ZVhlcWZwZEZvY1BEZ1FRd2ZQdHpxNi9NOFAyUFFaeWdhT0RzN1MwSDdvcG8zYng1Z3BwUmNjVEgrRGhvM2JoeSsrT0lMMlhHRlFpRXJXOW0rZlh0VXFWTEY2cHh0MnJUQjd0MjdBUVorcUJndzhFTkVSRVJFUkVSRXBTb2xKUVUrUGo1SVNrcVNzbVhTMHRMdzY2Ky9TazJ3SFIwZFVidDJiVm5BUXFsVVl1SENoUmFEUGlXbGUvZnUyTE5uRHlaUG5veWtwQ1NUNDhZM243Mjl2ZlBOVUtoY3VUSnExcXlKMk5oWUFNQ3Z2LzZLd01CQXFOVnFPRHM3NDUxMzNqRjdIWVZDZ1VHREJwbWQ4N3Z2dnN2M2VRaUNZTFdNVlhaMk5qSXpNeTJPU1V0TGc0T0RnOVVidjNrYnVSczRPanBpeElnUitQTExMMUd2WGowTUhEZ1FTNWN1dFRoUDN0NHU4K2ZQeDZ4WnM5Q3FWU3NwOEpKWGFtcXFsRjFncmhsNzNuWG03ZmVTa1pFaFBiYTN0emQ3bnFHTTFMTm56L0RWVjE5SisydlhybzBHRFJvQSt1Q09zYnlmMzd0MzcrTEpreWZZc21VTDl1L2ZqeE1uVGxoZGE5T21UVEY3OW16TW1UUEg3SEVQRHc5OCt1bW5CU3B0V0JUUjBkR1lNV09HeWY3aXlNeFJLQlJvMXF3WnpwdzVBK1JUU2srcFZLSnExYXF5ZlJrWkdVaE9Uc2FUSjArUW5KeU01T1JrbEM5ZkhrMmJOc1dFQ1JPa29JakJ0V3ZYRUJNVEEyOXZieW5qRHZvQWxMblB1ZUUxM3JWcmx5elEzTE5uVDdQZlUzWjJkbWJmLzB1WEx1SFNwVXRJUzB0RFFFQ0E3RHVrY2VQR0pwbFlCaXFWQ2t1V0xNSHMyYk14ZWZKa05HalFBSGZ2M3NVSEgzeUE3Nzc3RHVQSGo1ZVZoZnp4eHgvekRmemdPWC9HSWlJaXBNZk5temUzMk5Qcjc2WnExYXBvMHFRSm5qMTdocjU5KzVvRWZoSVNFbVNmei93Qy90QUgyUXlCbjhqSVNLU2twTmljbFVxVUZ3TS9SRVJFUkVSRVJGU3EzTnpjTUczYU5FeWJOZzEvL1BFSFRwOCtqVk9uVHVIU3BVdlNEZnFNakF5VExKVXFWYXJnOXUzYmNITnpRNjFhdFFwOFhhMVdhL092d2MzMWNUQm8zYm8xWG43NVpmVHMyUk5idG13eE9UNTc5bXcwYXRRSUd6ZHVOT21wWVp6SllxeGx5NWI0NDQ4LzBMWnRXN1JzMlJKcXRScCtmbjRZUEhnd1hGMWR6UVoraXNyQndRR2hvYUd5ZlliU1hvY09IY0x4NDhjQkFJc1hMNVpsSlVGZnJtblFvRUhRNlhSbzJyUXBPblRvZ0k0ZE94YW9iTlBycjcrT0kwZU80TC8vL1MvQ3dzSUt0UGFXTFZ0aTl1elphTkdpaGNVeGE5ZXVsWlhsSzRpSER4L0sraFpaNjBPU2tKQ0EyYk5uNC83OSs5SytVYU5HMlh3dDQ0Q0JqNCtQeFhHcHFhazRkZW9VRGh3NFlQWDFpbytQUjU4K2ZkQ3BVeWQwNnRRSmZuNStlT0dGRi9KZHg2bFRwMHpLc3huNkhsbVR0M2NUOUZrMXI3LytlcjduMnFKTGx5NVM0T2ZLbFN0SVNrb3lLYnNXR2hxS2MrZk9TUUVldy8rYUs5bFZ0MjVkcEtlblcrekhzMmpSSXF4ZHV4YVJrWkhTUG10QnJKMDdkOHFDbHRXclY0ZS92Ny9OenkvdisvLzA2Vk9wbENFQVdXOGZBK1B2TVdkblo2eGV2VnJhTnF6NzVzMmJtRGx6SnFaTm15WUZmbTdmdm8zSXlFZzBhOWJNN0ZxZTkyY3NLU2tKdi8vK3U3VGR1WFBuZk04cEtsRVVpeTBMeU4vZkg3Nit2bWFEZ083dTd0aTJiUnRDUWtJUUZoWW15NVN6OXIwUGZTQ3RSNDhlVnYrN1E1UWZCbjZJaUlpSWlJaUlxTlRrNXVZaUtTa0pDUWtKaUkrUFIyeHNMTzdkdTRlNHVMaDhzekxpNCtPeFpNa1NRSCtUclczYnRtamZ2ajNhdG0xcjBnVGVIR3Y5RmdwQ3BWSkpaWnpNS1ZldUhBWVBIb3hYWDMwVmQrL2V4WjQ5ZStEazVJVDQrSGpaalhYalRKQ3hZOGZpblhmZWdZdUxpN1R2dmZmZUszUmZFWHQ3ZTFuNU02MVdhNUkxWTVDYm00dnc4SEFjUDM0Y3g0NGRrNVdJQTRBbFM1WmcrL2J0c3B1ZHdjSEJ5TW5KUVU1T0RrNmRPb1ZUcDA1aDhlTEZxRmV2SHJwMDZRSi9mMytySmNzTWE5eXdZUVBVYWpWY1hGelFwRWtUNmRqSmt5Y1JIQndNQUtoUW9RTFdyVnNuTzFldFZsdk1kaXFvK2ZQbkl5a3BDV3ExR21xMUdoa1pHYmh3NFlMczg1ZzNrd1FBNHVMaXNHdlhMbXpmdmwwV1lQRDE5VFY3czk3ZzRjT0g4UFQwQlBTdnZhRkhDd0RwTlJCRkVRa0pDYmgxNnhhdVhMbUNpSWdJWExseXhXSWdScWxVeW83bDVPVGcyTEZqT0hic0dLRHZKOUtnUVFQVXFWTUhIaDRlOFBQek15bXhGUk1UVTZqeWlBNE9EcWhjdVRJZVAzNE10Vm9OWDE5ZmpCOC9IbDVlWGdXZXk1eWVQWHRpK2ZMbHlNek1oQ2lLT0hEZ0FFYVBIaTBiYy8zNmRlemF0Y3VtK1c3ZHVpWGI3dENoQXhvM2Jpd0ZDU01qSXpGczJEQlp4by9oQnIyQjRYTWZFaEtDcTFldnlvNjkvLzc3RnZzMUdmcTVHUHoyMjIvU1BwVktCUjhmSDJ6WnNrWDZXN1czdDhmTEw3OE1wVklwZTQrM2Jkc0dGeGNYV1VhZEtJcUlqWTJWL2EzVXFWTUhyNzMyR3I3NTVodWtwYVVCQUg3NDRRYzBhOWFzVkQ1anhyMjRERDJIbnJlZE8zZktTckFWeFlnUkk2eG1PSHA3ZTJQZXZIblFhRFFJRFExRmJtNHVWQ3FWckZ5cDhmZCs1Y3FWc1hYclZ0U3JWNjlZMWtmL2JnejhFQkVSRVJFUkVWR0pXN1ZxRlg3NDRRZXBaNFF0WEYxZDhkSkxMK0czMzM0ektjbVVrSkNBdlh2M1l1L2V2VkFvRkFnT0RrYnIxcTJmdzhyTnM2V3ZoVUtoZ0ZhcmxYcFA1R1VjVFBEdzhEQTVYcFJtOGl0V3JFRGJ0bTJsN1I5KytBR0xGaTB5R2ZmNzc3OWo4dVRKMGszaHZGUXFGV3JYcm8wblQ1NUk2OVZxdGFoWXNhSjBzOS9ZelpzM2NmUG1UYXhidHc1ZHUzYkZzbVhMcks3VFVDckt4Y1ZGRnZTS2lvcVNIaXVWU3BNZVI4VkpyVmJMK3U2WVk3anhmKy9lUFh6Ly9mZTRjdVdLckkrVFFmWHExYkZvMFNKWjBDMXY2YWJYWG50TnlveEtUVTJWQmRyOC9mMlJrNU9Eb1VPSHlqS09MUEh4OGNIRWlSUFJvRUVEZlAzMTE5aTFhNWZaN0lhSER4OUtBUVpuWjJmczM3OC8zN2tMWXZQbXpWQXFsYWhRb1VLeGwrNXlkbmJHcTYrK0ttWFg3ZGl4QTYrLy9ycnNCcnE1dng5ejgxU3JWZzB4TVRGU1prWEhqaDN4My8vK0Y2SW80dENoUTlKcmJpaTdDUDNmc1NGN1kvUG16VGgzN2h3aUlpTE1aaE5OblRwVjFnc0crdmZma0YxMDhPQkJSRVpHd3Q3ZUhqcWRUaFpjOHZQemc0T0RBeHdkSGVIcTZvcVVsQlIwNzk1ZCtydW9WcTJhdEw2elo4L2k3Tm16K1Q3bmdRTUh3czdPRHQyN2Q4ZnUzYnZoN3U2TzJyVnJsOHBuTERzN0d6dDI3SkMyKy9mdmI3WFU1TitScmYyTTFHbzFmdjc1WjdObEcvTUdrUm4wb2VMQ3dBOFJFUkVSRVJFUmxiZ2VQWHJZMUhmRzFkVVY3ZHExUTdkdTNmRFNTeTlKdlZXaW9xSnc5T2hSSER0MlRIYXpGUHBmV2JkcTFlcTVyYjBvNnRTcEE1VktaWEtqdEhMbHlpVWVxRElFV1l5ekJCbzFhb1NhTld1YWxOWHo4dkxDZ0FFRDBMZHZYMVNxVkVsMlRLbFVZdWJNbVpneFl3WXVYNzZNbzBlUDR1alJveWJsNlByMjdmdGNuMU4rM243N2JmVHUzUnZRWnljTUhUclU3TGlXTFZ0aTY5YXRGdWZ4OS9lWFNtTzV1N3ZqekprekpsbFIwUGZyV0xCZ2dVbkFybkhqeG5CMGRKUjZCbVZrWk9ET25Uc201M2ZxMUVucUN4UVlHSWozM252UDdIcVVTaVU2ZGVxRXdZTUhvMTI3ZGxLZ1pmYnMyUmcxYWhSMjc5Nk52WHYzbWdUbERNYU9IU3NMc2hrTUhqd1lJMGFNa08zTHpNeTBxZUc4TFdXK2ltTHMyTEhZdDI4ZjB0UFRrWmlZaUowN2Q4clc2dUhoQWJWYWpXclZxc0hUMHhNZUhoN3c5UFNFcDZlbnRNL1oyUm5RWjRBc1hyd1lYYnAwd1pJbFM2U2IrYXRXcmNLWU1XT1FuSndzdTNhZlBuMWt6Ky9jdVhNbTYxT3IxUWdLQ2pJcDdRZ0FiZHEwd1kwYk42VHR2TjlmMEwrbmI3MzFGZ0FnSUNBQWd3Y1B4azgvL1NUTG1oczBhQkJXcmx4cDgydFd2WHAxREI0OEdOQm5xdlRxMVF1dFdyV1NQaThsL1JuYnRtMmJOTjdKeVFuanhvMnorYm44RTlXdlg5OXM0S2UwdnhlcDdHTGdoNGlJaUlpSWlJaEtuSStQRDFxM2JpMzFqVkNwVkhCM2QwZU5HalZRdTNadDFLdFhENDBiTjRhWGw1ZlpqSUdHRFJ1aVljT0dlT2VkZHhBZEhZMmpSNDhpTkRRVTkrN2R3OVNwVTIzS01qQ1VSN0xGanovK2lHKysrYVlRejFST3BWS2hRNGNPU0VoSWdGS3BoSk9URTd5OXZSRVFFQ0FGdFlxRG01dWJyQ0Y4eFlvVlpjY0hEaHhvdHRtNElBZ0lDZ3JDcUZHam9GYXIwYk5uVHd3WU1BRE5temZQOTVxQ0lNRFgxeGUrdnI2WU9YTW13c0xDY1Bqd1lZU0docUptelpybzBxV0x5VG5tZ2svUGk2dXJLMnJVcUFIb3N3Mk0rdzhaOSt4cDFLaVI5SHlVU2lYS2xTc0haMmRuMUtoUkE5MjZkWk9WbEZPcjFYajk5ZGZ4di8vOVQ5cjM0b3N2WXZUbzBYamxsVmZNZmc0clZhcUV6ei8vSEt0V3JjS2RPM2RNTWtWY1hWM1JwVXNYVEo4K1hkclhvMGNQYk4yNlZlclhvbGFyMGJadFc2bW5TdDVnbklHN3V6c21UcHlJdDk5K0crSGg0VGg3OWl6T25UdUgyN2R2UTZmVHdkM2RIY09IRHpkN2JvVUtGVXpLczJrMEd0bnJacW1FMmZQbTZ1cUs2ZE9uUzlsemE5ZXVSWThlUGFSU1l1M2F0WlA2QU9WbjZOQ2hVS3ZWZU9XVlYyUVpIRFZxMU1EV3JWc1JIQnlNYytmTzRjOC8vMFRYcmwwUkZCUWtqUms4ZURDKytlWWJwS2FtQXZxeWpyMTc5OGJZc1dNdFpoMjkvZmJieU16TXhQSGp4MDJDb3lxVkNuWHExTUhreVpObHZaTHM3ZTNSdjM5LzJkalhYMzhkU3FVU3UzZnZ4c09IRDgyV3hsU3BWS2hhdFNvNmRPaUEwYU5IUzM5dmRlclVRWjA2ZFdSalMvSXpscENRZ1BYcjEwdmIwNmRQdHpoL2NldlhyeDhtVHB4bzgvaEJnd2FaemVZcXFFYU5HcUYrL2ZvUUJBSDI5dlo0NFlVWDBMbHpaL1RyMTYvSWN4T1pVN3k1bGtSRVJFUkVSUFJjdEdqUjRoTUFuK28zVjRTSGgwKzNmc2EvajFmOTVsTUZCVllBd0p2L0dZRTU3NzliMmt1aWZEeDY5QWlwcWFsNDRZVVhVTEZpeFdJcENmWGd3UVBwNW41ZUdvMUdkZ1B2ZVpTaEtpdk9ueitQSmsyYXlBSWloYVhSYUpDYW1tcTJMMDVaOE9lZmYyTEpraVh3OGZGQnUzYnQ4dTFsVkZqUjBkRzRkdTBhR2pWcWhMcDE2eFlwNktMUmFIRG56aDJvVkNwWmFTbWRUaWMxbmxjb0ZMSVNkWDlINzcvL1BvNGNPUUxvUzZPdFdyV3F4UCttZCs3Y2lRY1BIcUJwMDZibzBLRkRpUVF4bjVlUytJeHB0Vm9FQmdaS1FmOVhYbmtGOCtmUEw1YjFXNUtTa2lJOUxsZXUzRC82UGFLL2w1c3h0ekYyNGhROC9DTWVJbkJOZ05Ebjd2V0krNlc5TGpEamg0aUlpSWlJaUloS1M1VXFWVkNsU3BWaW5kTlMwQWY2WDdBYmZ2Rk8xdVh0UzFJVVpmMTFkM0Z4d1lJRkM1NzdkZXJYcjQvNjllc1h5MXhxdFJvTkd6WTAyZjlQQ1BZWSsrU1RUMUM5ZW5VcDIrWHUzYnNtbVN6UG02V1NnZjlFSmZFWmk0bUprYTZqVnFzeGR1ellZcm1lTlhuN2FoSDlHekR3UTBSRVJFUkVSRVJFUlA4NGFyVWFnWUdCcGIwTUtnQWZIeC80K1BpVTlqS0l5cngvVGdpZmlJaUlpSWlJaUlpSWlJaUlyR0xnaDRpSWlJaUlpSWlJaUlpSXFJeGc0SWVJaUlpSWlJaUlpSWlJaUtpTVlJOGZJaUlpSWlJaUtuTTJiOXVKSC9ic0srMWxFQkVSRVZFWnBkUHBrSkdSV2RyTE1JdUJIeUlpSWlJaUlpb1RSQVZ5SUlvNlFSQVUyVGs1eU03SktlMGxFUkVSRWRHL1EwNVdkbzZ1dEJkaHdGSnZSRVJFUkVSRVZDYm90THFyQUc2VjlqcUlpSWlJNkY4bEJ6cWN6RmJscEpUMlFneVk4VU5FUkVSRVJFUmx3b09iVjg1NWVUWHNESWR5NVVwN0xVUkVSRVQwNzVDVmxTVm0yMm1mSmtWSHA1WDJXZ3dZK0NFaUlpSWlJcUt5SXZmZXZhaUUwbDRFRVJFUkVWRnBZcWszSWlJaUlpSWlJaUlpSWlLaU1vS0JIeUlpSWlJaUlpSWlJaUlpb2pLQ3BkNklpSWlJOG5Ddlc3ZXl2Y3F4dHdJS3I5SmVDOUcvalNqcTRySzBHZnNTYnQxNlhOcHJJU0lpSWlJaStpZGk0SWVJaUlnb0Qzczd4MWNVb3VKelFjQUxwYjBXb244ZlJhcTluV01PZ0pEU1hna1JFUkVSRWRFL0VVdTlFUkVSRWVXaEVCVzFHZlFoS2gyQ2dBb0tVVkc3dE5kQlJFUkVSRVQwVDhXTUh5SWlJaUlyMnJadWlYWnRXcFgyTW9qS3ZQTVhMK0ZDMkcrbHZRd2lJaUlpSXFKL1BBWitpSWlJaUt4bzE2WVZwZ1pPS08xbEVQMExmTVhBRHhFUkVSRVJVVEZncVRjaUlpSWlJaUlpSWlJaUlxSXlnb0VmSWlJaUlpSWlJaUlpSWlLaU1vS0JIeUlpSWlJaUlpSWlJaUlpb2pLQ2dSOGlJaUlpSWlJaUlpSWlJcUl5Z29FZklpSWlJaUlpSWlJaUlpS2lNb0tCSHlJaUlpSWlJaUlpSWlJaW9qS0NnUjhpSWlJaUlpSWlJaUlpSXFJeWdvRWZJaUlpSWlJaUlpSWlJaUtpTW9LQkh5SWlJaUlpSWlJaUlpSWlvaktDZ1I4aUlpSWlJaUlpSWlJaUlxSXlnb0VmSWlJaUlpSWlJaUlpSWlLaU1vS0JIeUlpSWlJaUlpSWlJaUlpb2pLQ2dSOGlJaUlpSWlJaUlpSWlJcUl5Z29FZklpSWlJaUlpSWlJaUlpS2lNb0tCSHlJaUlpSWlJaUlpSWlJaW9qS0NnUjhpSWlJaUlpSWlJaUlpSXFJeWdvRWZJaUlpSWlJaUlpSWlJaUtpTW9LQkh5SWlJaUlpSWlJaUlpSWlvaktDZ1I4aUlpSWlJaUlpSWlJaUlxSXlnb0VmSWlJaUlpSWlJaUlpSWlLaU1vS0JIeUlpSWlJaUlpSWlJaUlpb2pLQ2dSOGlJaUlpSWlJaUlpSWlJcUl5Z29FZklpSWlJaUlpSWlJaUlpS2lNb0tCSHlJaUlpSWlJaUlpSWlJaW9qS0NnUjhpSWlJaUlpSWlJaUlpSXFJeWdvRWZJaUlpSWlJaUlpSWlJaUtpTW9LQkh5SWlJaUlpSWlJaUlpSWlvaktDZ1I4aUlpSWlJaUlpSWlJaUlxSXlnb0VmSWlJaUlpSWlJaUlpSWlLaU1vS0JIeUlpSWlJaUlpSWlJaUlpb2pLQ2dSOGlJaUlpSWlJaUlpSWlJcUl5Z29FZklpSWlJaUlpSWlJaUlpS2lNb0tCSHlJaUlpSWlJaUlpSWlJaW9qS0NnUjhpSWlJaUlpSWlJaUlpSXFJeWdvRWZJaUlpSWlJaUlpSWlJaUtpTW9LQkh5SWlJaUlxVlRxZERqcWRyclNYUVVSRVJFUkVSRlFtcUVwN0FVUkVSRVJrbmIrL1AxSlRVNlh0cjcvK0dyNit2cy85dXNPR0RjT3paODhBQUpVclY4WjMzMzFYTFBObVptYml3dzgveE9QSGovSDQ4V01rSnlmaml5KytRSWNPSFN5ZU0zWHFWRnk2ZEVuYVBuRGdBQ3BXcklqMDlIUTRPVGxCRUlRQ3IrUHk1Y3ZJemMyVnR1dlVxWU5LbFNwSjI1R1JrY2pKeVpHMjY5YXRDMWRYMXdKZkJ3QisvLzEzMUtwVkMrWExsemM1Tm1YS0ZObDFnb09Eb1ZESWY1LzE5T2xUN04rL0h5TkhqalE1UmtSRVJFUkVSR1NNZ1I4aUlpS2l2NG5zN0d4OCtlV1hhTm15SlRwMzdtenplYmR1M2NMYXRXc1JHQmdJTHkrdllsdlB3NGNQb2RGb2ltMCtBd2NIQjl5OWV4ZXhzYkhTdnN1WEwxc04vR2cwR3RsYUJFSEE3ZHUzTVgzNmRMUnUzUm9mZmZSUmdZTS9NMmJNa0FYVUZpNWNpRjY5ZWtuYnMyYk5Rbkp5c3JTOWJOa3lkTzNhdFVEWEFJQTllL1pnMGFKRnFGZXZIb0tEZzAyQ1AyRmhZYkxBajA2bmt3VjMwdFBURVJnWWlPam9hSnc3ZHc2TEZpM0tOd0ExZXZSb3hNVEVGSGl0MWpnNk91S1hYMzRwMWptSmlJaUlpSWlvK1BIbmdrUkVSRVIvQXpFeE1SZzVjaVEyYjk2TWp6NzZDSGZ1M0xIcHZLeXNMSHp3d1FjSURRM0YwS0ZEc1dEQkFpUWxKUlhMbXJSYWJiSE1rNXViYS9LdlhidDJzakZYcjE0MUdXTjhmVkVVWmVNaklpSXdldlJvUEh6NEVIdjI3TUhDaFF0Tnh2d2RCQWNIWTk2OGVjak56VVZVVkJRbVRacUU5UFIwbTgvUHpNekVsQ2xURUIwZERRQzRlUEVpUm8wYWxXOUF6aEFvSzg1L0dSa1pSWDQ5aUlpSWlJaUk2UGxqeGc4UkVSRlJLZEpxdGRpOGVUTldyMTR0bFIzTHlNakE5T25Uc1hIalJyaTR1Rmc5LzRzdnZzRHQyN2NCZmFiSXJsMjdjT2pRSVl3YU5RcWpSbzFDdVhMbENyMDI0eXdVcFZKWnFEa1NFeFBSdTNmdmZNZUZoWVdoYmR1MnNuMFZLbFJBYUdnb1lDYndVN2R1WFZTcVZFa0tSdXphdFF0S3BSTHZ2ZmRlb2RiNXZIVG8wQUViTjI1RWRuWTJBQ0FxS2dxVEowL0c2dFdyNGVUa1pQVmNqVWFEcVZPbjRzcVZLOUkrbFVxRkdUTm1RSzFXUC9lMUV4RVJFUkVSMFQ4VEF6OUVSRVJFcGVUeTVjdFl2SGl4MlpKYzlldlhoMDZueTNlT3pwMDdJeXdzRFBmdTNaUDJhVFFhckYyN0Z2djI3Y09NR1RQZzcrOHZIWHZ3NElGTm1Uekd2VytnRHlvWlg4TWFlM3Q3Vkt0V3phYXh0c3E3WmpjM053UUhCK1BOTjkvRWt5ZFBBQUE3ZCs2RXQ3YzNCZzhlWEt6WExvcG16WnBoNGNLRmVQZmRkNlhnVld4c0xPN2N1WU1tVFpwWVBmZk9uVHU0ZnYyNnRLMVNxYkJreVpJQ2xRRTA4UFB6UTcxNjlRcDBUbng4UEk0Y09WTGdheEVSRVJFUkVWSHBZdUNIaUlpSXFJUTlmZm9VSzFldXhQNzkrMDJPbFM5ZkhyTm56OFlycjd4aTAxd3RXclJBUUVBQU5tellnTlRVVkdSbVprckg0dVBqOGU2Nzc2SmR1M1pZdVhJbFZDb1Z4b3daSSt0Ylk2djQrSGliQXlyZTN0N1l0bTFiZ2E5aFRkNUFsRUtoZ0tlbko3NzQ0Z3VNR3pjT1dWbFo2Tk9uRHdZTUdDQWJKNG9pZnYzMVY4VEd4dUkvLy9sUHNhNUpvOUVnS1NrSjFhdFhsKzIvY3VXS0xHQURBRTJhTk1HVksxZWdVQ2pRdjM5L1JFVkZJU29xQ3RBSDFZenQzTGxUNnZIVHZYdDM3TnUzRHdEUXBrMGJKQ1ltWXZ2MjdkTFl6cDA3dzkzZFBkKzFkdW5TQlVPR0RDblE4N3R3NFFJRFAwUkVSRVJFUlA5QURQd1FFUkhSUDE3VnFsV2RFaE1UbjVYMk9teTFaY3NXczBHZkRoMDZZTTZjT2FoY3VYSytjOFRGeFdIUG5qM1l2WHMzVWxKU0lBZ0NsaTVkaWdNSER1RGt5Wk95c2JWcjE0WktWVHIvdDgvRnhRWHZ2Lzkrb2M0MUxsT1hOK1BIVUhxdVVhTkcrUFRUVHhFVEU0UEF3RURabUQxNzlpQWtKQVQzNzkrSHZiMDkrdlhyQjFkWDEwS3R4WnpRMEZETW1UTUhMNzMwRWw1NzdUVzBhOWNPZ2lEZ3hJa1QrUDc3NzgyZW85UHBzSEhqUnF2ekxsdTJ6T3orczJmUDR1elpzN0o5TldyVXNDbndrNVdWaGJTMHRIekhHVE1PSWhJUkVSRVJFZEUvQndNL1JFUkU5STlYclZxMUh6dzhQSzRMZ3ZCOVJFUkVaR212Sno5anhvekJvVU9Ia0pDUUFPaDcyY3ljT1JOOSt2UXhPMzdnd0lISXpNeEVlbm82VHAwNmhmbno1NXVVWFJORkVldldyY09tVFp0dzh1UkpMRjY4R01uSnlhaGV2VG9tVDU1Y0lzL0xIQWNIaHdKbm1oaUVoWVZoM0xoeEFJRDc5Ky9MamsyWU1BR0NJTWoyR2NaT21qUUp2cjYrT0hUb2tIUmVkblkyZHUzYWhURmp4aFR5bVpneVpPS2NQbjBhcDArZnhvZ1JJekJ6NXN4aW03ODRMVisrSE11WEx5L3RaUkFSRVJFUkVWRUpZT0NIaUlpSXlvSUdDb1hpWlFEVGZYMTlyNG1pK0wxQ29UaVFrNU9UY1BYcTFUUUF1VGJNVVdJY0hCd3dlL1pzVEo4K0hUMTc5a1JRVUJBcVZxeG9kcXhHbzBHalJvMXcrUEJobkRsekJ0bloyUll6TjdSYUxlN2V2WXR1M2JxaFpjdVdXTFpzR1FZUEhneTFXbTF4TGUzYnQ0ZWRuWjNaWTZkT25aTEtrTG02dXFKWnMyWm14MlZrWkNBc0xNenFjeDQ2ZEtqTlBZSUFZTml3WVdqYXRDbkN3OFBOSG8rSWlMQjRia3BLQ2dCZ3lKQWgrTzIrWW8xR0FBQWdBRWxFUVZTMzM2VDlPM2Jzd0J0dnZGRXMyVS94OGZFbXo3bEhqeDVteDFhclZrMHEzVlpVR1JrWmhTclZSMFJFUkVSRVJQOGVEUHdRRVJGUm1TSUlRaU5CRUphS292aXhuWjNkNWViTm01OFRCT0ZDVGs3T3hkOS8vLzFCYWEvUG9GT25UZ2dKQ1VHalJvMU1qajE4K0JCbnpwekI2ZE9uY2VuU0pXUmxaVm1jcDN6NTh1alZxeGY2OSs4dm04dlYxUlh6NTgvUGR4M3o1czB6Vy81TW85R2dRNGNPMG5iTGxpMnhkT2xTczNQY3VuVUx3NGNQdDNvZHJWWnIwc3ZHbW9LTXRjVGYzeDh2dlBBQ25qeDVBZ0I0L1BneGpoMDdobDY5ZWhWNTdsMjdkc20yZlh4ODBMUnBVN05qdDJ6Wmd2TGx5eGY1bWdEdzg4OC80NE1QUGlpV3VZaUlpSWlJaUtoc1l1Q0hpSWlJeWlSQkVKd0J2S1JRS1B4RVVmelR6czR1eWRmWDl4S0FiUkVSRVFjQUZEMnlVRVNHUUUxc2JDd2lJaUlRRVJHQjhQQndQSHo0ME9wNTVjcVZRNGNPSGRDclZ5OTA3TmhSMWd1bnVOeStmVnUyN2VibVZ1elh5STlhclpiNkhTVWxKVUVVUlFDQVFxSEFDeSs4WVBVOEFGQ3BWT2pmdno4MmJOZ2dIZHU2ZFd1UkF6KzV1Ym5ZczJlUGJKKzF3RmQ4ZkR3dVhMaFFwR3NhWkdkbjJ6UnV6Smd4ZVByMGFiRmMwOEJTWmhnUkVSRVJFUkg5dlREd1EwUkVSR1dCS0QwUXhiekhsSUlnVkFSUUVZQTNnQUJmWDk5VUFOOXJ0ZHF0R28zbWxrcWwrak1xS3NxMk8rcEZsSmlZaU1qSVNOeTRjUU0zYnR4QWRIUzBWSm9zUHpWcTFFRFBuajNScFVzWE9EbzZBdnFnZ2psS3BSSTFhdFFvOURyekJpcXFWNjllNkxueTh2UHp3NkpGaTB6MjkralJBems1T2RKMjU4NmQwYmx6WjBDZklmWHMyVE5BWHpwdDc5NjlObDFyNE1DQnNzRFAxYXRYRVIwZGpmcjE2eGQ2L2FHaG9iSnlheTR1THJKZ1V0MjZkZUh2N3k5dFg3NThHVXVXTENuMDlZd3RYYnBVTnJlbEFGalBuajJMNVhxbFIxUzNhTkdpYVU1T2ppZ0lncWhVS25XR3h3cUZRaWNJZ3BpVGt5TTlWaWdVb2xLcDFHVmxaVW1QTlJxTktBaUNxRktwZEVxbFVuejI3SmxvWjJlbjB4OFgwOVBUZFVxbFVsUXFsYUtEZzRNdU1URlJWS2xVb3FPam95NHFLa3JVQjRkMXh0OHZSRVJFUkVSRS93UU0vQkFSRVZHWlp3Z0dDWUpnK044S0FONVJLcFVUblp5Y2JvaWllTTdYMS9laVZxdTljT1hLbGV2UGN5MWhZV0g0NUpOUENuWHVnd2NQOE0wMzMrQ2JiNzdKZDJ5bFNwWHd5eSsvRk9vNm9paGkzNzU5c24wZUhoNkZtc3NjcFZKWm9OSm5PcDFPQ3ZwQW4vR1VrWkVCNkxONjdPM3RMWjVidlhwMXRHN2RXdGFQNThjZmZ5eFN1YlF0VzdiSXRnY09IQ2pMdXVyZHV6ZDY5KzR0YmVkOUxZdWlXYk5tNk5hdG05VXhxMWV2dGprenFEQkdqaHdwWldJOUw0NHFoYTlPcHh1dlVxbEUvZCt2YUdkbko0cWlDRUVRUk1PMlFxR1FqdXQwT3RIT3pnNmlLT3J3VithWHFBL2FpQUJFUjBkSDZiRWdDR0w1OHVYRnZ6N3VvcWpUNlVRM056ZlJNTGV2cjY4aDRDUHFMeUFxRkFyb2REb0lncEFGUUt2VDZYUUtoVUtyMCtsMGdpQm9CVUhRNm5RNnJTQUlXZ0NHZnpvQXVhSW9hZ1ZCME9sMHVseEJFTFQ2ODNKRlVkUUMwT3JQenhWRk1WZS8vbHhCRUxTaUtPWXFGSXBjVVJTMW9pam1hclhhbGtxbDhybSs5a1JFUkVSRTlNL0h3QThSRVJFVmlhK3Y3K2NBT2dJb3pUcFExWXczREFFZTVNa0EwdDgwTmg1bkI2QUpnTVlBUmlpVnlpUmZYOStZekd5ZEprc0x3R2hzY2VuWnN5ZVdMMStPMU5UVVlwKzd1UHowMDA5NDhFRGVEbW4rL1BsUXFWVG8yTEZqa2VmUHpzNUdVbEtTemVNTlFSNkQyN2R2Uyt2bzI3Y3Y1czZkYS9YOC92Mzd5d0kvaHc4ZnhyUnAwd3E4YmdDNGN1VUtybDY5S20wcmxjcDgreHZscFZRcWJTNmJwdEZvQ3J6R0xWdTJGT284Vy9YdTNmdTVCMzRVZ3E2eUlDZ3FJcy9mc3lBSUVBUkIrbHZPbStFbldQbWJOVDdYM0RrS2hRSXdreldZOS9yU0d2WGpGUXFGeVJ3Rk9kK3dMKy8zayt6MVVDaWtkWW1pYUhoczJweUxpSWlJaUlpSWdSOGlJaUlxaXViTm16Y1hCR0ZHYWEvRFRIazNxMk10M0Z5MUZ3U2h2Q2lLbFFWQmVDUkNSUEdIZlFCN2Uzc01HREFBSVNFaGNIQndRTDE2OVJBWkdTa2RWNmxVOFBIeEtmQzhXcTBXMTY4WFBWa3BPVGtaSzFhc01ObWZrcEtDYWRPbVllVElrWmd5WlFwVXFzTC8zOGlMRnk4V3FNOU9ZbUppb2E4RkFQNysvbGk4ZUxHVU5aU1JrWUdmZnZxcFVIT0ZoSVRJdG52MjdBbDNkL2NDemRHM2IxOTgvUEhITm8zMTkvZi9Xd2NKbnhjUnlNa3ZpRk9ZWTBVOS9uZVpXeEFFNkhTNmFsWlBJQ0lpSWlLaWZ5MEdmb2lJaUtqUVJGR3NWOXByTU1kU0lNaktqZFg3b2lpdUZrWHhaSFoyZG1TbXp2NTlRUkNlVzVPVU45NTRBNzE2OVlLM3R6ZlMwdEprcGJ0Y1hGencvZmZmRjNqT2xKU1VmRXVBNVNjckt3dXpaOCsybW8yemFkTW1SRVpHWXVuU3BhaFNwVXFScm1lcjJOaFkyYlpTcVlSV3E3WDVmTFZhamU3ZHU4djZBdTNhdGF2QTY3aDc5eTZPSHo4dTIvZkdHMjhVZUo2U3BsS3A4ZzBxV0dQY2Q2bWtaT1dLdjZzVTJnc0FGSC85NlFvS1FSQVVBSlFBQkZFVURkc0svV1BCNkxIeGZ1TjlBQ0R0QXlBWTV0T1BGd3puQ29JZzZNY1k1aGIrcXV5bVVJcWlLT1NaUi9wbmZKNStYdU8xQ3ZwckNFYkhwWFVaeGh2LzA4OW5lUE9NOXdQQS9SSi9ZNGlJaUlpSTZCK0JnUjhpSWlJcUxzZEZVWnhlU3RjK0NNRFQwc0c4TjcxRlVjd1dSWEd2SUFqYlJWRzhuWnVibS9iNzc3L2YwL2ZrZ0pkUDgrZTYySW9WSzZKaXhZcG1qMlZsWmVHSEgzNG84SnlabVpsRldsTm1aaWJlZmZkZGhJZUh5L1lQSERnUXFhbXBzb0RIMWF0WEVSQVFnTVdMRjZOMTY5WTJ6ZS9nNEFDMVdpM2JaMXlPVEJBRVdaOGM0MUpveG1YblZDb1ZxbFdyWmhJTXlrKy9mdjFrZ1ovQ1pFZHQzcnhadHUzbjU0ZDY5ZjZXc1UrWjdkdTN3OHZMcTlEbmwwYldVYTZvZUJBWmVYbXVQdEFCbzZDSDlMaGh3NFlDL2lvZEtPVG01Z29BWVBqZnFsV3JDams1T2RJK3JWWXJhTFZhQVFBcVZLZ2c2SFE2QVg5bHlnbjRxNCtVb05WcUJaMU9KNVF2WDE3YU5od3pqQmRGVVZDcjFkSzVocUNNWVl5RGd3TkVVWlR0Tnp3MjdDOVhycHpaL2ZqcmMyL3hYUDJ4Q1FBbUFCQVVDc1gvTjc0aUlpSWlJaUl5d3NBUEVSRVJGWmZVaUlpSVNCdkdGVHRmWDE4cEpjRk1rRWNFa0NtS1lwb2dDRkdpS0c1Nit2VHBsbnYzN2oyL0ppaEY4T3paTXl4YXRLaEVyeGtiRzR0MzMzMFh0Mjdka3UzMzlQVEV6Smt6b1ZhcjhkLy8vaGM3ZHV5UWpxV2twR0RTcEVtWU1tVUsycmR2bis4MTFxeFpBNTFPQjFmWC8yOUwwcU5IRHlRbkp3TUFmSHg4c0duVEp1Q3ZHOTZ5WGlsWHJseVJIdGV1WGJ0QTJUNEd6WnMzaDd1N094SVNFZ3A4cmtGYVdwcHN1N0RaUGdjT0hNRFBQLzlzMDlqbjJhdG56Wm8xT0hQbWpMVGRzMmZQdjJNR2s1am5meVZSVVZFV1Q0cUxpM3VlYXlvMUxWcTBTRFFLZ0JFUkVSRVJFWm5Gd0E4UkVSR1ZCU1kzUWtWUnpCQUU0WW9vaXVjQlhCUUVJU3c4UFB5MnVSdklmeWVDSUtCcTFhb0ZQazhVeFVMMXdqbDA2QkMrL1BKTFpHVmx5Zlk3T3p0anhZb1ZjSFIwQkFETW5qMGJMN3p3QXRhc1dTT04wZWwwV0xseXBVM0JpUU1IRHVEenp6K0h0N2MzV3JkdWpYZmVlY2RrVEVaR0J1Yk5tNGVxVmF0aTJyUnAwdjdMbHk5TGo3Mjl2WEhqeG8wQ1AwOUJFUERLSzY4Z0pDUUVYYnQyeFd1dnZZYVpNMmNXS0pObDd0eTVTRWxKd2FaTm0rRHE2b28yYmRvVWVCM1E5Mk1xVFBDcXVKMC9mMTZXK2RTL2YvOVNYUThSRVJFUkVSRVZEd1oraUlpSXFFd1JSZkdXS0lyYkJVRTRLSXJpL2ZUMDlDZTNidDNLc3VIVXY0V0tGU3ZpNE1HREJUNnZzRDErV3JkdWplclZxK1AyN2R2U1BrUFFwMDZkT3JLeGI3MzFGbHhkWFdVWlNXKzk5UmI4L2YyeGR1MWFxOWN4Qkc5aVltTHc5T2xUekp3NVUzWThPVGtaSTBlT3hQMzdmN1V0YWRpd0lYcjI3SW5vNkdnOGZmcFVHbGUvZm4yemdaOTc5KzdCM2QzZHBKeWNzZGRlZXczRGhnMHJkRzhpdFZxTmdJQUFEQjA2Rkk4ZlB5N1VISDhYRHg0OHdMVnIxMlQ3V3JWcVZXcnJJU0lpSWlJaW91TER3QThSRVJIOTQ0bWlHQ2VLNGhHZFR2Zk5sU3RYTHBUMmVvb2lPenZiNWpKZ3hwNDlLMXk3ajhxVksyUDkrdlVZTjI0Y2J0KytqYXBWcStLTEw3NUEvZnIxelk0Zk1tUUkxR28xUHYzMFU0d2ZQeDdqeG8wektSRm5UbVRrLzFjQjlQWDFOVG11MCtudzZORWphWHZ1M0xtb1U2Y09EaDgrTEJ2bjUrY242OVZqc0g3OWVwdzhlUktkTzNmR3E2KythamFJNGVibWx1ODZiYUZTcWVEaDRXSHorTmF0VzJQSmtpWFM5cFl0VzJTdngrREJnNlhzb1MrLy9GTFcwOGo0UEFCd2NYRkJRa0lDUHYvOGMvVHYzeC90MjdlSFVxa3MwUHBGVWNTS0ZTdndWeFhFdjZqVmFxU25weGRvSGlJaUlpSWlJdnA3WXVDSGlJaUkvdkhpNCtON0pTWW1sb2xHNStucDZmamdndzlLOUpvVktsUkFjSEF3dnZycUsweWVQRm5XaDhlY3ZuMzdva0dEQm5qeHhSZHRtajh1TGc1SlNVblNkb3NXTFV6R3VMbTU0ZTIzMzhhQ0JRc0FmVytibVRObnlzckllWHA2V3J6bXMyZlBrSm1aaVo5Kytna0toZUp2bGIzaTRlRWhCWXJpNHVJUUhSMHRPLzdtbTI5S3h6ZHUzQ2dML0hUdjN0MWt2cnQzN3lJME5CU2hvYUZ3YzNQRGdnVUxiSDYrV3EwV0sxYXN3SWtUSjJUN05Sb04zbnp6VGRTc1dSUDkrdlZENzk2OTRlN3VYcWpuUzBSRVJFUkVSS1dMZ1I4aUlpTDZ4eXNyUVI4RGErWEtyTEdsMTQ0bGJtNXUrT2lqajJ3ZWIydlFCd0JPbno0dDIyN2R1clhaY1lNR0RjTEpreWR4K3ZScEtCUUt1TGk0SUM0dVRqcmV1WE5uaTlkSVMwdVRIbGV1WE5ubXRaV2tsSlFVekpvMVMvWSt0VzNidGtEWlE5QUhmZ3lTa3BKZ2IyOHZPejV4NGtUazVPUkkyeFVyVmdRQTNMbHpCMHVXTE1HbFM1Y3N6aDBiRzR2VnExY2pPRGdZclZxMVF2LysvWEhvMEtGQ2Z5YUppSWlJaUlpbzVESHdRMFJFUlBRM1VxbFNKZnp5eXk4RlBxK3dQWDZLUTI1dXJ0WGp4dGtsYm01dXFGMjd0c1d4YytiTXdmang0ekZqeGd4Wkx5RUE2TkdqaDhYelVsTlRwY2Z1N3U3UWFEU0lpWW14dWk2dFZpdmJmdkRnQWE1ZXZTcHQ1MzFlc2JHeHN1TjVPVGs1bWZSRk1qaDc5aXdXTEZpQWhJUUUyZjRKRXlaWVhhTk9wNE5Db1pEdCsvMzMzNlhIQ29VQzllclZreDBmT1hLazlEZzdPeHNYTGx6QWdRTUhjT3pZTVZsNU4raEx4NmxVS2lRbko4djJpNktJc0xBd2hJV0ZZY21TSmVqZHV6Y0dEUm9FYjI5dnErc2xJaUlpSWlLaTBzZkFEeEVSRWRIZmlGYXJOU2tGWmd2ampKZVNkdjc4ZWRtMmNRWktlbm82SWlJaXBHMC9QejhBUUZaV2x0bStSRzV1YnRpeFl3YzJiZHFFK1BoNGFYK1QvMlB2enNPaUt0Ly9nYjhIQmhnUTJVVmNRWEVCZHpBWDNNWGNVQ24zcmN3bGQwaFQxTFJVek5Jc05UWFhOSE1yMTNLcHlOeVR6RkJCYzBFRmMwbFEzQUhabWVYM3gzZm0rYzFoWm1EWTFBKzlYOWZWRldlWk04L01uRGxUejMzdSsyN1lFSTBhTlRMWVg2VlNRYVZTNGNHREIySmQ1Y3FWY2VmT0hRd2ZQcnhRcjJQTm1qVllzMmFOeWUwclZxekk5L0grL3Y1WXYzNjlXSDc2OUNsT25qeUpmZnYyR1EwWURSMDYxT0ExeVdReXlYSmtaS1FrMHlrNk9ockhqaDBUeXo0K1BpSWJKeTB0RGZmdjMwZENRZ0t1WGJ1R0sxZXU0TysvLzBaR1JvYlI4VG81T1dIMTZ0WHc5dmJHa1NOSHNHdlhMa252SVoyMHREVHMyclVMdTNidFFzT0dEZEczYjE5MDd0eVpXVUJFUkVSRVJFU3ZLQVoraUlpSWlGNGhLU2twR0RKa3lNc2VobEcvL1BJTE5tN2NDRnRiVzlqWTJFQXVseU0xTlJWeGNYR1MvZHpkM2NYZkNRa0pjSFYxRllHWml4Y3ZJaVFrQlAvKyt5K3lzN1BGZnZvQmo3aTRPSU1Bek50dnZ5Myt0ckd4RVg5SFJrWWlKQ1JFRXR5b1hyMDZNak16Uyt4MUY0WlNxY1RISDMrTUsxZXU0UGJ0MnliM2E5ZXVIVUpEUXczVzY4cXk2VXlaTWdVeW1VeThQMnExV3JKZGx3VjE0OFlOREJ3NDBPeHhObW5TQko5Kytxbm80OU90V3pkMDY5WU4xNjlmeC9mZmY0L2ZmdnROVWk1TzU5S2xTN2gwNlJLKytlWWI3Tm16QjNJNS8zZUNpSWlJaUlqb1ZXTmh4ajVFUkVSRVJQRDI5c2J0MjdkeDllcFZYTGh3QWVmT25UTUkrZ0JBMjdadHhkOCtQajZJaUlqQTVzMmIwYjkvZjl5NWN3ZW5UNTlHWW1LaTVERnVibTZBdGsvUmpCa3pKRUdINnRXcm8yUEhqbUpadnlkT1dsb2F6cHc1STVidDdPeFF0V3JWRW56VmhTT1h5MkZqWTVOdjBLZC8vLzc0NG9zdllHVmxaYkROejgvUFlKMUdvNEZhclRZSStsU29VQUZ2dnZrbUFLQldyVnA0L2ZYWEN4eWZoNGNINXN5Wmd3MGJOb2lnajc2NmRldGkzcng1K09XWFh6QjY5R2c0T2pvYVBjN3c0Y01aOUNFaUlpSWlJbnBGOGYvV2lJaUlpRjRoVmxaV2tzQ0p1WEp6Y3hFWkdWa3FZOUtwVTZjT3lwVXJaN1JFbTA2clZxM1FzMmRQZy9VTkdqU0FqNDhQOXUvZmo1eWNISVB0Z1lHQkFBQ0ZRb0VCQXdiZ3l5Ky9GTnRtelpvbDZYUFRzMmRQU2JremZUMTc5b1NGaFFVVUNnVjhmWDBML1JxTHc4dkxDd0F3WXNRSTdOdTN6eUJRMDZCQkEweWNPQkhObXpjM2VZekJnd2ZqL1Buek9IbnlaTDdQVmFsU0pTeGN1QkFPRGc1aTNaZ3hZM0RreUJHRGZlVnlPWm8xYTRiZzRHQUVCZ2FhRmJCeGRYWEZ1SEhqTUh6NGNPemZ2eC9idG0zRHZYdjNBRzNadlRmZWVLUEFZeEFSRVJFUkVkSEx3Y0FQRVJFUjBTdWtmUG55K09LTEx3cjl1T1RrWkhUcTFLbFV4cVJqWVdFQmYzOS9uRDU5R3RDV1o3T3lzb0s5dlQzcTFLbURkdTNhb1UrZlBnWjlhblRrY2ptOHZiMXg5ZXBWc2M3RHd3TjkrL1pGang0OXhMcTMzbm9MSGg0ZW1EMTdObnIwNklGbXpacEpqdE8rZlh2TW1ERURPM2JzUUVKQ0F0UnFOZHpjM05DOWUzZU1IejhlQU9EcDZZbHQyN2FWMGp1UnY4cVZLNk5qeDQ0NGR1d1lQRDA5MGFwVkszVHUzTmxvajZLOHJLeXM4T1dYWCtMMjdkdTRjK2VPUVpCTkpwUEJ3OE1EdnI2K0JqMTJ2TDI5MGI1OWUvejk5OStvV2JNbTZ0ZXZqOGFORzZONTgrWW9WNjVja1Y2TFFxSEF3SUVEMGJkdlgwUkVSR0RMbGkzNDRJTVBUSDdHUkVSRVJFUkU5UEx4LzlpSWlJaW95Qm8zYmp6QTB0SnlwM1p4WDB4TVRPK1hQS1FTNGVYVFpLNU1obkFBbURSeExDWk5IUGV5aDFSaS92bm5IeWlWU3JGY3ExWXRXRnBhdnJEblQwNU9obEtwaExXMU5SUUtCYXl0clUzdWUrblNKZFNvVVFQMjl2WXZiSHdsSlRVMUZWWldWckMxdFgyaHo2dFNxVjdvNTFtU2xxOWFpK1dyMWdFQU5CcUUzNzUyWWQ3TEh0T3J4dC9mZnk3d2Y5Y21BTXRpWW1MZWY3a2pJaUlpSWlLaVZ4RXpmb2lJaUlqK1E3eTl2Vi9xOHpzNU9abTliOE9HRFV0MUxLVkp2d1RiaS9TL0d2UWhJaUlpSWlLaWttTmh4ajVFUkVSRVJFUkVSRVJFUkVUMFA0Q0JIeUlpSWlJaUlpSWlJaUlpb2pLQ2dSOGlJaUlpSWlJaUlpSWlJcUl5Z29FZklpSWlJaUlpSWlJaUlpS2lNb0tCSHlJaUlpSWlJaUlpSWlJaW9qS0NnUjhpSWlJaUlpSWlJaUlpSXFJeWdvRWZJaUlpSWlJaUlpSWlJaUtpTW9LQkh5SWlJaUlpSWlJaUlpSWlvaktDZ1I4aUlpSWlJaUlpSWlJaUlxSXlnb0VmSWlJaUlpSWlJaUlpSWlLaU1vS0JIeUlpSWlJaUlpSWlJaUlpb2pLQ2dSOGlJaUlpSWlJaUlpSWlJcUl5Z29FZklpSWlJaUlpSWlJaUlpS2lNb0tCSHlJaUlpSWlJaUlpSWlJaW9qS0NnUjhpSWlJaUlpSWlJaUlpSXFJeWdvRWZJaUlpSWlJaUlpSWlJaUtpTW9LQkh5SWlJaUlpSWlJaUlpSWlvaktDZ1I4aUlpSWlJaUlpSWlJaUlxSXlnb0VmSWlJaUlpSWlJaUlpSWlLaU1vS0JIeUlpSWlJaUlpSWlJaUlpb2pLQ2dSOGlJaUlpSWlJaUlpSWlJcUl5Z29FZklpSWlJaUlpSWlJaUlpS2lNb0tCSHlJaUlpSWlJaUlpSWlJaW9qS0NnUjhpSWlJaUlpSWlJaUlpSXFJeWdvRWZJaUlpSWlJaUlpSWlJaUtpTW9LQkh5SWlJaUlpSWlJaUlpSWlvaktDZ1I4aUlpSWlJaUlpSWlJaUlxSXlnb0VmSWlJaUlpSWlJaUlpSWlLaU1vS0JIeUlpSWlJaUlpSWlJaUlpb2pLQ2dSOGlJaUlpSWlJaUlpSWlJcUl5Z29FZklpSWlJaUlpSWlJaUlpS2lNb0tCSHlJaUlpSWlJaUlpSWlJaW9qS0NnUjhpSWlJaUlpSWlJaUlpSXFJeVF2NnlCMEJFUkVUMEt2dnJ6RGtBYTEvMk1Jakt2UC83cmhFUkVSRVJFVkZ4TWZCRFJFUkVsSStvczlHSU9odjlzb2RCUkVSRVJFUkVSR1FXbG5vaklpSWl5a09qMGR6VmFKRHlzc2RCOU4ra1NkTm9OSGRmOWlpSWlJaUlpSWorVnpIamg0aUlpQ2lQYkZYNlR3cTV2VnFqZ2VmTEhndlJmNDFHbzBuSVZtWDg5TExIUVVSRVJFUkU5TCtLZ1I4aUlpS2lQSkp1M0hnRVlOUExIZ2NSRVJFUkVSRVJVV0d4MUJzUkVSRVJFUkVSRVJFUkVWRVp3Y0FQRVJFUkVSRVJFUkVSRVJGUkdjSEFEeEVSRVJFUkVSRVJFUkVSVVJuQkhqOUVSRVJFUkVSVUpqaDVlVGs1S2h3NnlUUVdWVi8yV0lpSWlJam92MEZqQWFWU2xmdEhZdHlWU3dEVUwzczhZT0NIaUlpSWlJaUl5b3J5TnVYYnl5QmJMYk9BKzhzZUN4RVJFUkg5UjJpZ3NySzArckdLajgvNHhHdlhucnpzNFlDbDNvaUlpSWlJaUtpc3NJU2xsMHdtWTlDSGlJaUlpRjRZbVF5V0FPcFp5Mnp0WC9aWWRKanhRMFJFUkVSRVJHVk9QWis2YU5HczZjc2VCaEVSRVJHVlVjK1NVM0RrMkFta3BhZS83S0VZWU9DSGlJaUlpSWlJeXB3V3pacGk5c3hwTDNzWVJFUkVSRlJHeGNYL2c3UFJNYTlrNEllbDNvaUlpSWlJaUlpSWlJaUlpTW9JQm42SWlJaUlpSWlJaUlpSWlJaktDQVoraUlpSWlJaUlpSWlJaUlpSXlnZ0dmb2lJaUlpSWlJaUlpSWlJaU1vSUJuNklpSWlJaUlpSWlJaUlpSWpLQ0FaK2lJaUlpSWlJaUlpSWlJaUl5Z2dHZm9pSWlJaUlpSWlJaUlpSWlNb0lCbjZJaUlpSWlJaUlpSWlJaUlqS0NBWitpSWlJaUlpSWlJaUlpSWlJeWdnR2ZvaUlpSWlJaUlpSWlJaUlpTW9JQm42SWlJaUlpSWlJaUlpSWlJaktDQVoraUlpSWlJaUlpSWlJaUlpSXlnZ0dmb2lJaUlpSWlJaUlpSWlJaU1vSStjc2VBQkVSRVJFUkVSRVYzdE9uVDNIejVrMng3T2ZuQjB0TFM4ays2ZW5wS0ZldVhMR2VKeTR1RGtxbEVnQWdsOHRScDA2ZFloM3YrZlBudUhuekptN2R1b1g2OWV1amR1M2F4VHFldm9TRUJEZzRPTURCd2FIRWptbk13NGNQNGU3dVh1akhQWHYyRENrcEtXSzVldlhxc0xCNGVmZmtLcFZLeU9XdjN0UlFXbG9hYkd4c1lHVmxWZWpIMmR2Ymw5cTRDTGg2OVNwOGZYMWYyUFBsNXVZVytqd29TSFIwTkM1ZXZBZ0E4UEh4UVVCQVFJa2V2ekF5TWpLUWtaRUJOemUzbHpZR2N5VW5KK1A4K2ZOaXVYbno1dm4rdm1nMEdwdzRjVUlzMTZ0WER4VXJWaXoxY2RML3ZmY3ltYXhFajNuKy9IbWNPWE1HQUdCdGJZMFJJMGFVNlBHcDVMMTZ2KzVFUkVSRVJFUkVKSnc0Y1FMcjE2L0hzbVhMVUtGQ0JiSCs3Tm16bURWcmxsaU9qSXlFbloyZFdJNk5qY1dFQ1JNd2JOZ3dqQmd4b3NpVFFPUEdqUlBCQ2tkSFJ4dzdkcXpJcitYMDZkTUlDUWtSeThIQndaZzdkNjdCZmxsWldaS2dsaW0xYXRXQ3RiVTFWQ29WdnZ2dU82eGR1eGIrL3Y1WXNXS0ZDS2hzM0xnUmFXbHBSUjd6MEtGRDRlcnFDZ0JJVFUzRm1qVnI4TU1QUDJENTh1V0ZuakRldEdrVHRtM2JKcFpQbkRpQjh1WExGM2xzeFJFYkc0c3BVNlpnNnRTcDZOeTVzMlJibno1OWNQZnVYUURBb2tXTEVCZ1lhUFFZMmRuWnVILy9QbTdkdW9VYk4yN2cwcVZMYU5teUpZWU1HVktzc1gzenpUZll0V3NYL1B6OHhQRUtDcERsNU9TZ2E5ZXVzTGUzUjUwNmRkQ2xTeGYwNnRXcldPTWdxVC8vL0JPaG9hR29YYnMyK3ZidGkrN2R1NWRxb08zWnMyZm8zNzgvbmo5L0RnY0hCMVNzV0JGcjE2NHQ5bk9lT25VS216ZHZCclRudXY3M09Da3BDV3ExdWxESGMzQndrSXdwT1RuWjVMNVdWbGFTWU1uV3JWdng5ZGRmbzA2ZE9nZ0lDRUNyVnEzUXBFbVRBZ095VDU0OGdVYWpNYnJOMHRJU3pzN09VS3ZWU0U5UEw5UnJVU2dVSmdOdE4yN2NRRmhZbUZqZXVYTW5hdFdxWmZKWUtwVktzdi84K2ZNUkZCUlVxUEdVaHF5c0xEeDY5QWlKaVlsSVRFekU3ZHUzY2V2V0xZU0ZoU0UzTnhlWEwxOHUxUEdxVkttQzVzMmJsOXA0VGJsNjlTcmtjam5jM2QzaDZPZ28yVFp0MmpTY09YTUd6czdPOFBEd3dOcTFheVgvRFhEbHloVnMzcndaczJiTmdwT1RrMW5QZCtIQ0JYejk5ZGNBQUh0N2U0UEFqMXF0TnV1N1kyRmhJYm1lUDNyMHFORG5xYm04dkx4SzViai9LeGo0SVNJaUlpSWlJbnBGYmRxMENWOTk5UlVBWVBUbzBmajY2Ni9OeWpTNWZ2MDZKa3lZZ09mUG4yUFZxbFc0ZHUwYVB2Lzg4eGN3NHZ3MWI5NGNibTV1ZVB6NE1RRGc1TW1UVUt2VkJwUDZOMi9leE50dnYxM2c4ZmJ0MjRkcTFhcGg3ZHExMkxoeEk2QU5McTFhdFFxaG9hRUFnRjI3ZHVIUm8wZEZIbk5RVUJCY1hWMlJrNU9EQVFNR2lHT0ZoNGRqOSs3ZHBaNWRWQnJpNHVMRStmSEJCeC9nOHVYTG1EUnBrdmdjVkNxVm1NRFRuOGhidEdnUjd0Ky9qeWRQbnVEaHc0ZmljOVIzK2ZKbHZQbm1tN0N6czBOVVZCUlVLcFhaNDZwZnZ6NGNIUjF4OHVSSlpHVmw0ZlRwMDBoTFM4TmJiNzFWNEdOalltS1FsWldGckt3c1BINzhHRzNidGpYWUp5SWlBbi8rK2FmWjR3R0FSbzBhWWNDQUFZVjZURm0xYWRNbUFFQjhmRHcrKyt3elZLdFdEUzFidHNTTkd6Znd6ei8vRlBwNDN0N2UrUVlPUHYzMFV6eDc5Z3pRWmpoMjZ0UUpxYW1wU0UxTk5ma1lGeGNYS0JTS1FvOUZaOGlRSVpLc1BIT0VoSVNJU2ZEczdHeDA2dFRKNUw3dDI3ZkgwcVZMQVcyRzJ2YnQyd0h0ZHpJdUxnNmJOMjlHdVhMbDBMcDFhM1RvMEFHdFc3YzJHdWpxMXEyYnlVbDJEdzhQL1BMTEwwaEtTaXAwOEhQbXpKbm8xNitmV003S3loTFBrNTJkTGRrM096c2JHUmtaSm8rVmQzdzVPVGxpZjVsTUJsdGJXN0V0SWlKQ0JKdExpcTJ0TFlZTkd3WUFXTEprQ1NJakk1R2NuSXpuejU4YjNUOHFLZ3JaMmRsWXZueDVvWjRuTUREd2hRZCsxR28xUWtKQ1JKQ3hYNzkrbURsenB0aCs4ZUpGcEtlbkl6MDlIYTZ1cnBLZ1QzUjBOQ1pQbm95TWpBekV4c1ppeVpJbHFGdTNickhIdEg3OWVoRVl5azlBUUFCV3Jsd3BscGN1WFlwRGh3NFYrL256c3JDd3dObXpaMHY4dVA5TEdQZ2hJaUlpSWlJaUtvYjQrSGhFUkVUZy9QbnorUGZmZjVHV2xnWmJXMXRVcTFZTkFRRUJHRGh3WUpITCtGU3BVZ1V5bVF3YWpRWjM3OTdGMkxGanNYNzkrbnlQRng4ZmovSGp4NHZKTFNzckt3UUhCeHZzOS9qeFkyUm1aaFk0QnYzSk83VmFiZGJrbkoyZEhWeGRYUkVaR1lrOWUvYVkzQzg1T1JrVEpreUFqWTJOV05ldlh6K1JZV091b1VPSDRzY2ZmeFNUWUpzMmJZSy92ejlhdDI1ZHFPUGt4OXJhR3IxNjlSSUJwc2VQSCtQenp6L0hKNTk4VW1MUFVSeEtwUkxkdTNjWEUrUzZRTi9YWDMrTmRldldBUUFPSFRvRVYxZFhwS2FtU2o3WGJkdTI0YzZkTzFpd1lJRWtheXl2QXdjT0lDc3JLOTl4cEtTa1lNZU9IUmc1Y2lTbVRKbFM0UDc2MXExYkJ3Y2Zld1FBQUNBQVNVUkJWQThQRDl5K2ZWdXM2OW16cDFtUC9lMjMzeVRMTFZ1MmxFeEt5K1Z5eE1iRzR0ZGZmelY3UE5BR3dmUURQLzM2OWNPdFc3Y0FBSU1IRDBaWVdCaSsrKzQ3TVpsdmIyK1AzMzc3clZqQmg5SzJmZnQyTEY2OEdOQUdScjI5dlpHUmtZRnUzYm9oUFQzZFlCSVoycnY5bzZPanhYTG56cDNSc21WTEFNRFJvMGZObXZETmE4eVlNU1lEUDF1MmJNSHg0OGNsNjNidjNvM2R1M2ZuZTh4Rml4Ymg5ZGRmTC9SWVhnYTVYSTRaTTJiZzZOR2orUFBQUDBWZ0pUMDlIWWNPSGNLaFE0ZFF2bng1SER4NDhLV2RUd01IRGtSQ1FvTFJiYnFnaXJubXo1K1ArZlBuQTlyZnBiLysra3RzaTRpSXdPblRwNHM1V2lrWEZ4ZkpHQXY2N1RwMzdod2FObXhZSXM5ZDJ0ZUpLMWV1U0RMTC9Qejh4Ti8zN3QzRGt5ZFB4SExqeG8wbGp6MTc5cXk0TnQ2L2Z4OGpSNDdFd29VTDBhNWRPOGwrNmVucGtteFovYXdjalVhREJ3OGVpR1g5SUI2OU9oajRJU0lpSWlJaUlpcUMzTnhjVEo4K0hTZFBualRZbHBhV2hxdFhyK0xxMWF2WXRXc1hQdnZzc3lMMWtlamN1VE1lUFhxRUpVdVdBTnJBUzBwS1NyNkJuNGNQSDRvSlJDc3JLeXhkdWhTdFdyVXkyRy8rL1BuNDQ0OC9DaldlNTgrZjQ4MDMzeXh3dnk1ZHVtRGh3b1c0ZCs5ZWdjK1I5NDdjVnExYUdRUisycmR2RDJoZjI5V3JWd0VBTmpZMmNIRnhBUUE0T1RsaDJyUnArUERERDhWandzUERzV3ZYTHV6YnR3OXF0Um9halFaVHAwN0Z0V3ZYRUJZV1psQys3TjkvLzhYbm4zK092Ly8rVzZ4cjJMQ2hwTHplaUJFamNPREFBWkhwOHV1dnY2SmJ0MjVvMmJJbGNuSnlDbnhmZEwyU2RESXpNMFZmSmt0TFMwa0FyTENPSERtQ3AwK2ZBZ0NhTm0wcW51L0hIMzhFQU5Tb1VVTzhyNis5OWhyV3IxK1A5OTU3VDd5V3BLU2tRbVhuUUZzV3l0M2RIVldxVkVHMWF0VlFvMFlOMUs1ZEd6NCtQa1YrSFJFUkVaSmxwVkpwc0U3SDM5OGZIaDRleU1qSXdPSERoeVhiZXZmdUxWbnUyYk5uc2N2cVBYbnlSRXptQWhBQklmMXpPRGc0K0pVTytnQVF3VmduSnlmVXJGa1RBUER6enorTGlkM1hYbnZONERGcjE2NFZmNWNyVnc1VHAwNHR0ZkVkT25TbzBGa1hwY0hhMnRwa2ljR2NuSnhDbDRUVHljM05SVkpTRWdDZ1FZTUdhTkNnQWNhTUdZTS8vdmdEaHc4ZlJseGNuTmkzZCsvZVJzK255cFVyUzY0bk9UazU0dnR2akpXVmxkRXNPR2g3dCtneXE4cXFTcFVxR1YydlVDZ1FFQkNBR2pWcW9INzkrdmozMzMvRk5rZEhSd3djT05EbzQ0NGRPNFliTjI0WTNmWWlyaE41ZjFmMU00N09uVHNuMmRhb1VTUEo4cmh4NDJCcGFTbSswMWxaV1ZpeVpBbGF0R2doK1EzYXZuMDcxcXhaWS9UNTA5UFRKV1g3ZXZic2ljcVZLeGY1OWVoWVdGakEydHE2eUk5WHFWVEl6YzB0OWpqS0NnWitpSWlJaUlpSWlJb2dLeXZMYU5BbnI3UzBOSVNGaFdIWHJsMm9VcVZLZ2ZzbkppWWlQRHhjc3M3S3lncTV1Ym13czdQRFo1OTlCbWhMSCtrTERRMFZrNVNPam83SXlzcEMrZkxsOGUyMzMrTGJiNzhGQUZTclZnMXo1c3dwMU90ODJTd3NMTVJkMG9zV0xSS0JuOERBUUVtdmpHN2R1bUgvL3YyaStiUkdvMEZDUW9LNGczdmZ2bjFpNG0zdTNMbjQ0NDgvOE1FSEgwQ2hVR0RqeG8zWXNtV0xtREN5dDdkSFNFZ0krdlhySnltUlkyZG5oNUNRRVBINVdGaFk0T3JWcTdoNTgyYVJKcXE3ZCs4dS9nNE1ETVFYWDN4UnBQY0kyc3dOSFYzZzU5aXhZNkkwWGJObXpTVDcxNjFiRnhzMmJNQzRjZU5nWVdHQkNSTW1vRU9IRGdiSG5URmpCZ0JnMmJKbGt2VmZmUEdGeWQ0L091N3U3Z1paWlZsWldTSWJUUzZYdzluWldXeXpzckxDenovL2JQQThwaXhhdEFnZUhoN1l1M2V2V2RsclZhcFVNYmo3SGRvc0pmMHNvNW8xYTRvZ2tYNlBDUDJKMjFhdFdxRjY5ZXBRcTlXU2h2ZjkrL2N2Y0J3dlUxUlVsSGl0L3Y3KzR2eld6NlRKZTY2Y09YTkc4dHBEUWtMZzZPaUlsU3RYbHZqcmpZaUl3THg1OHlUcldyUm9ZYlR2akZxdHh1blRweVc5Ymt5VlhqeDA2SkFJRHVxWHBZdUtpc0swYWRNQUk1L2RnZ1VMMExGalI2UEhtelp0V29IOXppcFhyb3l0VzdjaUxpNE80OGVQRit2djNMbGpNcUFBYlRCaTl1elpPSExraU1tU2wvdjM3NWNzUjBWRlljS0VDU2FQV2I1OGVaUGZwWEhqeHBrc2lSVWNIQ3lDUWc4ZVBKQzg1cUNnSUlQZU12bzBHZzEyN05naGxnTUNBc1QzcWFBZVJpV3RUWnMyY0haMmhyT3pNeTVmdml3Q0dwVXJWeGJaYjlCbW11azRPVGxoN05peFJvOTM5KzVkazRHZkYzR2QwQS84ZUhsNUlUYzNWMlRnNkdkU1FWdjZUejg3QjlyUDlmbno1L2p1dSsvZzZPaUllZlBtaVF3aXVWeGU2S3hiQUJnMGFKREpIazZMRmkweUs2T3JRNGNPK09LTEw2QlVLbUZwYVNuNS9VMUpTUkhubTBhakVkdDBKZTNjM2QwUkVSR0IyYk5uRjNyc1pSVURQMFJFUkVSRVJFVEZvRkFvMEwxN2R3UUVCTURkM1IwcEtTbjQ1WmRmSkRYcnM3S3k4UDMzMzRzSnh2eGtabVlpSmliRzZEYjlPOEh6dW5EaGdzRzZwMCtmU2dKRStyME5iR3hzekxyak9HK3BMbk1lbzd0ajk4MDMzMFRYcmwwUkh4K1B6ei8vSEFFQkFSZzVjcVJrMy9Ianh5TW5Kd2NEQnc1RVlHQWd5cGN2YjdSZmlGcXRsa3c2dnZIR0d3Yjd6Smd4QXdNSERrU3paczB3Yjk0OHllUlZ6NTQ5a1pDUWdFMmJOa0dqMGVEdzRjT0lqbzZHalkwTjd0Ky9ML2JyMUtrVHBrK2ZiaktycW1mUG50aTFheGVjbloweGVmSmsxS3haVXpKWitETEV4Y1dKVENVbkp5ZDRlM3NEZVlKQnhucFFWS3RXRFJzMmJJQktwY3EzYjRveDVwd0hlL2Z1TlZpblB6Rlh2MzU5VVRvUDJzbnJ4TVRFUW8wakp5ZEg4djdiMjl2RDE5ZlhZRDl2YjI4TUhqd1lnd2NQTnRoMjVNZ1JFZUFDZ1BmZmY5OW9scHorbmZTREJnMENBRnk3ZGsyVVF3b0lDRUQxNnRVTE5mNFh6VmlBOE96WnM3aDU4eVlBb0hidDJwSm03eXFWU2dSZW9TMGIxYjkvZjJ6ZXZCbmZmdnN0dG03ZGl1RGdZRkZHVUNkdklNS2NFbXhidG13eENLQk9talRKWkVteFR6LzlWQkwwR1RseXBNbGVLN2R1M1RJYXFFbE1UQlRuWE43UFhMOG5UVjdtTnJGM2NuSXkycU9uSU4yNmRVTzNidDBBN1dlZ3l3d3NxdWZQbjJQS2xDbEd0OFhIeDV0ODNLaFJvOFRmNTg2ZGs3eUhnd1lOUW8wYU5VdytWcTFXU3dJL1FVRkJKZ01EUzVZc3lUZmpNRE16RTEyNmRKR3NPM3IwYUw3WklmclpXdFdyVnhmZnpmd3lvMHJDaTdoTzZKZmZ1MzM3dHNuM0ZVQ0JQZEpTVWxJa24zUE5tald4ZS9kdVdGbFpTYTd6U3FWU2ttV212ODNhMmhxT2pvNG1BNEhtbG9MVGFEUTRlUEFnMXE1ZGk1Q1FFSEhOdUhqeElzYU5HNGN1WGJvZ0xpNE9iNzMxbG5qTlAvMzBFNVl1WFlyMjdkdWJ6T3o2cjJMZ2g0aUlpSWlJaUtpSU9uVG9nRm16WmhuY0hkdW1UUnM4ZXZSSWNvZXZmZ214VjRHdUIweEJBZ01EUmJOelIwZkhBdTl5MTJkalk0TkRodzVoL3Z6NVVLbFV1SFhyRmdJQ0FrVFp1K2pvYUJITVdyUm9FZUxqNHlYbDJ2VEZ4TVNJc21SVnExWTFXbzdLeThzTEd6WnNRSU1HRGNUZHdGRlJVYmgzN3g2Z3pmam8wYU9IeUNySk93SFlvVU1IQkFRRUlESXlVdkw2OVNlelpESVoxcTFiSittRkk1ZkxqV1lrNUtWU3FTUVR4dnFQTWVmeHB1aFA1dnY1K1VFbWt5RStQbDZjZnpLWkRQNysvcExIUEhqd0FGbFpXZkQwOUFRQXhNYkdGdm41UzhvMzMzd2ovcGJMNVpLc0FQMUpSMTA1SUV0TFMyemR1bFdjRjlBR2Jjd3BSMWdVdWp2NXExYXRLb0lFK3BPOCtyMkFYa1ZKU1VtU0xFVmQ0R2ZuenAxaVhkN3YxWll0VzBSZ1FLRlFJRHc4SENrcEtTS0xVS2xVNHVqUm93Z0pDU255dUZKVFUvSHh4eDhiOVBRWk5td1krdlhyWnpUNHNtblRKbEhHRU5yc3VSRWpSa2oydGJHeEtWYkFaTmFzV1VWK2JINHNMUzJOQms2TjljTlNxOVY0Ly8zM1VhOWVQWXdiTjA2c2o0bUprV1JRNkFldmpjbk56Y1h2di85ZTdMSHJLMnlQbi93VXBjeWxyYTJ0Mlk5VHE5WGkycHMzYUtkL1hkR1htSmlJUG4zNkdEMmUvalVuci8vMTY0VE9PKys4ZzNmZWVVY3NmL3Z0dDFpNWNpV2dEYkNYOVBrRWJiYVM3anF3WWNNR2RPclVDVEtaREh2MjdFRjJkalorK3VrbkFNRG16WnRGNEdmZnZuMVFxVlE0ZHV5WTBhelYveklHZm9pSWlJaUlpSWlLd043ZVh2VGVNY2JQejA4UytORnZqR3d1TnpjM28xa1RoUkVWRllXd3NMQmlIYU00V3Jac0NWdGJXNlNscFVHajBTQThQQnk3ZCsrR2c0T0RwSCtBblowZFJvOGViZkk0di8zMm0vaTdiOSsra2hJdyt2STI1OTY1YzZmWkUxUW5UcHpBaVJNbkpPdnExYXRuY0JlemZ0QUhBSVlNR1lJaFE0WWdOVFVWaXhjdnhydnZ2bXYwanU0dnYvd1MyN1p0RTh1SER4OHVkdCtackt3c25EMTdWdlE3MGswMEhqcDBTS3p6OXZhV3ZJYTB0RFNFaG9iaTNyMTdtRFZyRm9LQ2dsQ25UaDN4SGc4ZlBseE1KSC8wMFVkbzI3YXRRUW10Qnc4ZVNNcWo2WlBMNWFoYXRXcWhYc2VGQ3hjUUhSMHRsb09EZ3lWQndHWExsbUhyMXExaTIrelpzNUdabVltUFB2cEljcHg5Ky9iaHdJRURCc2RmdVhLbHdlZFdHRStlUEVGbVppWmNYRnd3ZE9oUWNmN0Z4OGZEeGNVRmJtNXVhTk9tVFpHUC95SWNPblJJWlBPVUwxOGV0V3JWd3JObnozRGx5aFZ4cnVqM0l0TXZpUVZ0NEdmZXZIbDQrUENocE9sN2FHaG92aVcvQ3ZMZWUrL2gwcVZMQnV1M2JObGlkamJkcjcvK2lsOS8vVld5VGovTHFGR2pSaUx6NGVlZmZ4WmxyV3JYcm8wV0xWcUl2MHZTNDhlUE1XblNKTWw3QlcyL3JWT25Ua25XM2IxN1Z3UXNkZVVReTVjdmo5V3JWK1BVcVZNNGRlb1VFaElTTUhmdVhGaFpXZUhVcVZQWXRHbFRpWTYzc0Z4Y1hBb01yT2xLVGI1c00yYk1NSHJUd3MyYk44WG5IeGdZS1BuOVVDcVZ1SFBuVHFHZTUwVmRKMnh0YlExNnhzRkk3Nm1pOUJFcVR1K2g3Ny8vM3VqNnUzZnZtdlg0NXMyYjQ4YU5HMGhNVEVSOGZEeE9uRGdCZjM5L2d4NXVOMjdjUUdSa0pKeWRuVVZnMnNIQkFlM2F0VFA0RGY4dlkrQ0hpSWlJaUlpSXFBaE1CUjUwOG1hVEZLVm12a3dtZzFxdE5ub251TGxNTlNmWFNVcEt5cmNac3Y0a2tscXROam1CWTJWbEJROFBENFAxRlNwVVFGaFlHTUxEdzJGbFpZWGc0R0JZVzF2ajZOR2prc0RZeElrVDRlN3VidlRZV1ZsWklpaGhaV1dGWHIxNlNiWVp5NlpxMUtpUlFYa1pSMGRIRVdqSnlzb1NkMjByRkFwSmFiZkV4RVJKQ1NrQW1EeDVza0VmREJzYkd6R1plT25TSlh6d3dRZElTa3JDeFlzWHNXWExGcFA5UmtxU1FxRXc2UGNCN2ZzNWNlSkVnL1VhalFaVHAwNFY1ZlJtejU2Tml4Y3ZJaXdzVEx3SCtwTzU1Y3VYTjFyMjdwTlBQakU1cHFwVnEyTC8vdjFJVEV4RWFHZ29vTzMzbzJzbW5wZEtwWkwwMllDUmlVTDlDZVNLRlNzQzJzbFBEdzhQU1FES1dBQkI5eHpGNGVycUtpbmZxRE4vL3Z4aUhmZEZHalpzbUVHV2hyT3pzMEhBUk1mZDNWM3l2aVVuSnh1VWxHemF0R214TTZ6NjlPbGo4bk1yS2JwTXc1U1VGR3pmdmwyc2I5aXdJZDUvLzMyamo2bFpzNmFrN0oyK216ZHZpdUNSS1ZsWldaSmVMRHJHcnJsNXo4OExGeTdnMmJObklyTUsyZ3pKZS9mdXdkUFRVMlJoNXFkU3BVcVM3RVZvdisrNmlmRmh3NFlaQk52eks1MlcxN0pseXdvczlkYStmWHV6ajFjV3ZLanJ4TUdEQnczV1pXZG5vMGVQSHFJblUrM2F0U1dsOWdyaitQSGpCa0YxL1VCVFdsb2FXcmR1TGRuK3lTZWY1SHN6akRrc0xTMHhZc1FJOGZ1eWZ2MTZCQVVGSVNjbkI5RGVjS01McEc3YXRFbHkvblhwMHFWWW1iTmxFUU0vUkVSRVJFUkVSQ1VzTlRVVlI0NGNrYXd6MVhzaUx6YzNOMHlkT2hYUVpwWjg5dGxuSmlkbXpSRWVIaTZPWjJ3U2MvTGt5Zm4yZU5EMy9QbHprNU84dXNsK2ZTMWJ0cFFzSzVWS2JOMjZGVnUzYmpXWTZGeTJiQm1XTFZzR0d4c2JTWllCQUJ3N2RreGtUSFhxMUFuT3pzNWlXMUpTa3RHbTVqdDM3a1N0V3JVazY0WVBIeTRtdmlNakl6RjU4bVJBVzk1S3Y3ZEkrL2J0RGU3U3o4cktNZ2pBNmIrR2RldldJU2twQ2RBR0xhWlBuNDVWcTFZVnV6ZEhTWlBKWkhqampUZHc0Y0lGTVpHM2UvZHVQSHYyRElzV0xTclI1OHJOelJWM3pHZG5aeHRzejh6TXhQWHIxL0g3NzcvajZ0V3JrbTE1RzZmcjkvN1JEekIyNmRJRlgzLzlkWW1PbS82UHU3czdtalJwWXJSL0dMUkJ4emx6NWhRWUJDOUl6NTQ5OGYzMzMrT2ZmLzZSQkpwcjFxd3B5ZExLenM2V1hLdTh2THdrL1hQeWJqZm02TkdqWmdjQkoweVlnSTRkT3hyZE5tM2F0RUtWdmRRWEdob3FlaXJwckZ1M1RySzhlZk5tWEx4NFVTelhxVk1IeTVjdkY4RngvYUJUa3laTlVMTm1UYkdzdTg0WDVZYUJuSndjeUdReXM2NWJKVm5xN1ZVeFpNZ1E5T3ZYcjFDUGVWV3U4ZnYzN3hkQkh4U3pwSnhLcFNydy9NbnY5N0E0ZXZYcWhRMGJOaUFwS1FuWHIxL0h2Ly8rSzdiTm1ERURLMWV1eElNSEQzRGh3Z1Zjdm54WmJBc09EaTUwaGxaWng4QVBFUkVSRVJFUlVRbkt6YzNGUng5OUpBa2MyTnJhbWoyWjVPVGtoQ0ZEaG9obC9kNEFSVkdwVWlWSmhzeUxsUGV1ZG8xR1l6SzdLTCtzSS8xc2dHdlhyb2t5U0lXMWF0VXFNY0dxUDhIODU1OS9TdTVlTHNxRTZieDU4ekJreUJDUlJYVDI3RmtzVzdaTUJOMWVKVUZCUVhCemMwTllXQmpTMDlPaFVDZ3dmUGh3by9zK2Zmb1VCdzhlUklNR0RVcDhISEZ4Y1pKelhkK3paODl3OSs1ZFZLdFdEV3ExV2hJSTh2THlFbiszYTljTzI3WnR3L2ZmZjQ4elo4NWd3WUlGWXR1MzMzNHJnbi9GS2ZQMlgvYnV1Ky9pMXExYnFGaXhJZzRjT0NESllBa0xDeXQwU1Q5akxDd3M4UEhISCtQU3BVdVN6Mi9PbkRtUzBsczNidHpBd0lFRHhmTDA2ZE5GbVM1ajI0M1I3d3NFYlZDNVZhdFdSZ004S1NrcGVQRGdnZEhqR0F0azV1WGk0b0t3c0RBa0ppWmkxYXBWQmU2dlR6OGJzbjM3OXZqa2swOGs1N0IreGsrZlBuM1FvMGNQZzJOMDY5Yk5JSUN0ejFRcHZhKysra3FVak14UDVjcVZDOHl3ZUZVbTRqLzU1Qk9vVkNwa1pHUWdPRGhZZkg1ZVhsNmloS1NscGFYSUxDa01sVW9GcFZJcDZVbjJvdWx1cXRDM2FORWlzM3Y1UVh2elJkNmJOWXFqZWZQbThQYjJObGlmWDVZWXRLVkNodzRkS3JLSE1qTXpBVzMyY0pjdVhmRG8wU09zV0xFQzBNdENxbCsvUHVyWHIvL0tuRyt2Q2daK2lJaUlpSWlJaUVwSVNrb0tac3lZWVZBU2JOYXNXYUtIUm5FNE9qcWlTWk1tK2U2VGtaRmg4UHo1VVNnVWtwcitXVmxaWnRYNFZ5cVZrdEl2eHU1NjFyOEwzVnpHU2cyRmhJUWdKaVlHTjI3Y3dPM2J0ekY5K25Tc1hyMGFNcGtNZG5aMm9welFIMy84a2U5ZHgzbkhyR05PT2IxMzMzMFh2WHYzUm1Sa3BORU1MRmRYVjN6MjJXY1lPM2FzR01QMzMzK1ArdlhybzF1M2JtYTk5aGVwZWZQbStPYWJiekJwMGlUTW1ERUR2cjYrVUNxVmlJK1BGeE50MEU0ZVFoczAwNThVWGJ4NE1mejgvTEJ4NDBaODk5MTNBSUMyYmRzaVBEeTh3UEtDeHRTdVhSdFdWbGF3c2JFUms5NVJVVkdvVnEwYWJ0eTRJY1prYVdtSk9uWHFpTWY1K1BoZzl1elpxRmF0bW1TeUhOcFNmQXo0RkkrdVJOcWxTNWZ3NTU5L2l2VWRPM1pFNzk2OVMreDU2dFNwSTdtenZ6VEV4TVFZWkpZbEp5Y2pMQ3dNUVVGQm1ENTl1bVJiVWNwejZXYy9sU3RYRGwyN2RrVnNiS3drOEZPbFNoV29WQ284ZnZ4WVpES2FLckUyZXZSb2pCMDcxaUNyU2ovd281OEIrU0o5K2VXWEJsbVYrcFJLcFNRdzl6TFoyTmdBMmw1eCtrRTdDd3NMeVRXaWFkT21SVHIrK1BIajhlNjc3NWJBU0l0bSsvYnR1SGZ2bm1TZHNkKzYvT2pmRE5HbVRSdEVSRVFZN0pPVmxZVStmZnFJNWVYTGw0dmVXSG43ZkhYcDBrVnlqYmgrL1RxY25aMU5sblRWMTZkUEgyellzRUZ5bnZmdjN4OXl1Unk5ZS9mRzExOS9MZm5OTGlqZysxL0Z3QThSRVJFUkVSRlJDVGgvL2p3Kyt1Z2pVZTRMMmtsQTNhUmlTZkQyOXNiU3BVdnozY2VjdTk3MTZScUVQM255QklzWEw4YWhRNGZRdjM5L1VRYk5tS3lzTEF3ZlBseFNWc25ZYys3ZXZkdnNjZWlMalkyVkxKY3JWdzZMRmkzQ3dJRURvVlFxY2ViTUdmejg4OC9vMWFzWDNOM2R4WHRpckVTYnZnRURCcUJMbHk0QWdJc1hMNHE3aGhzMWFvVDMzbnRQN0JjYUdpb0pma0JiRGc0QUhqeDRZTEwwbnArZkg4YU5HeWVaNU4yOWV6ZTZkdTFhN0hKWXBhRjI3ZHI0OGNjZm9WQW9FQmtaaVduVHBwbk12TXJJeUpCTURGYXNXQkZPVGs1aVFoWGEva3VtZXFJWUk1UEp4T1BidG0yTGtTTkhZdGV1WFNLQWMrVElFZlRyMTArU1pWS3JWaTFKWURJek14TnQyclJCUmthR3dkaXpzN09Sa1pFaG5pdHZ6NmRYVVZSVUZMNzg4a3VUMjdkdTNmckMrMWdrSnlkajVzeVo0dk92WExreTVzNmQrMExIVUJMV3IxOXZjbHRFUklTa25HQlI2WDlIVEFWQWx5MWJCbWlET2pFeE1YQnpjek1hdkduUW9BSEdqUnRuOUJqNkUrSy8vLzQ3cmwrL0xwWWJObXdvcmxjNnpaczNoNjJ0TGE1Y3VTS3lFcXRYcnk2eUw4NmRPeWVDVURwTGx5N0ZEei84WVBTMVFWdnFyVERYdFk4Ly9oaWZmdnFwV0E0TURIemhQYkx5OXJ6SnpzN0d3b1VMTVhyMGFLTzl6UDRYUEhqd3dLQlVJTFRCeFB5dWVYbjdST25mdktHN0llUzk5OTRUV1RTVEowODJDT1M1dUxpSW5tc0ZPWDc4T0RadTNJZ09IVHFnZCsvZUNBZ0lNTG12UXFGQWNIQ3dKQnRMRjNCeWNIQkExNjVkUldsWlIwZEhkTzdjMmF3eC9OY3c4RU5FUkVSRVJFUlVUQnMzYnNUcTFhdWgwV2pFT21kblo4eWZQei9meVkxWGhWcXR4c1NKRTBVZ1ordldyZkQwOURSNVIvLzgrZk1sUVI4Zkh4K1RwZXpTMHRJazcwdCtMQ3dzVUs1Y09hUGJ2THk4TUdUSUVGR2FhTTJhTmVqWnMyZWhKaDd0N096RTVKNStxVGhyYTJ2SnBGOXhnalFqUm94QWRIUTAvdnJyTDd6NTVwdVlQbjM2S3huMEFZQ0VoQVJZV2xxaVVxVktrTXZsSm9NK2RuWjJCcE8rcGo2bndtalVxQkUyYnR3b1dSY1FFQ0FDY3VmT25jTy8vLzRyYVdTdS8zM0t5TWhBMjdadFRSNS94SWdSNG05N2UzdjgvdnZ2eFI1emFYdisvSG0rZldyeWZnNmxMVDA5SFZPbVRNSDkrL2NCYlJtbUdUTm00UGJ0MjdoLy96N3UzYnVIUVlNR21aVWxXRmpoNGVHU2lldTg1ZFUrKyt3enlYbVlYL20xMDZkUDQ4eVpNd2JyTFN3c29GYXJZV05qZ3hrelptRDgrUEZpbTdXMU5XUXltZVM0ZVYrblNxV1NCT0wwUDUrN2QrK2ljK2ZPUnJNUWxVcWxDSERYcTFmUDZKZ3ZYNzZNczJmUG9sbXpaZ2JiOUNmdDkrelpJOWsyWXNRSWc4RFByRm16VUsxYU5VbHZvdGRmZngwVEowNEVBQXdhTk1qZ3ZNdk56YzAzRTlLY2NuZDVqNmQvalNsS1NjM2lpSXlNTk5vN2JNK2VQVGgxNmhUV3JGa0RUMDlQZzhjOWZQaFEzQWlnVUNpTUJqb0tFL0F1YVo5OTlwbkJqUXJRQmtpMmI5OXVOTnY0eUpFam1ERmpobGl1WGJ1MjBXeW5PM2Z1SUNFaEFURHhlZWZtNW9yMStqY0JHSk9Ta2dLVlNvV2pSNDhpTmpZV1AvLzhzOGw5VlNxVkpPQ3ZVcW1Ra0pBQVoyZG5xTlZxU2ZuWHRMUTBQSDM2Vk5MN2pmNFBBejlFUkVSRVJFUkV4VEIvL256czI3ZFBzcTV0MjdhWU0yZE9pWlIzMHhjWEY0ZlJvMGZudTQreENhQ0NXRmhZSUR3OEhDTkhqaFNUT0FzWExvU2JtNXZCeFByR2pSc2xFL0VLaFFLZmZ2cXB5UWJYQXdjT2xHUkI1Y2ZUMDlPZ0I0ZSsvdjM3aThDUHJybXpuNStmV2NlR05ydEpsK0drNzl5NWMzanp6VGZOUGs1K1pESVo1cytmajZpb0tIVHYzbDJ5VFpkOThxcll1M2N2Tm0vZWpPYk5tNk4rL2ZwRzkzbnZ2ZmN3ZE9oUTNMcDFTN0srSkFJL3h0U3VYUnNlSGg1SVNrcUNScVBCckZtejhNOC8vNGp0cjcvK2VxazhMeG5TYURRWU9YS2taTEpjcVZSaTBxUkpZdG5TMGhMRGhnMHJsZWUvZmZ0MnZ0c0xVeHBPRit5QU5tTkpWeGFyVjY5ZXNMVzFSWU1HRFZDM2JsM0pZeFlzV0FBL1B6OTA3ZG9WU3FVU01wa01lL2Z1RmFXcURoOCtqTVdMRjZOZHUzYmlNZnJsRU5WcU5aNCtmV3AwUE9mT25ST0JELzArUnRCbXp0blkyQ0F0TFExTGxpd3h5UExLek16TXR5ZGFTV1dFK2ZyNmlneEphTStIeU1oSU1XNkZRaUY1N1htZFBYc1d6NTQ5QTdRQnc3WnQyMHJHbHZkMWx5YTFXcDF2bjZYNzkrOWoxS2hSV0xWcWxTaGRwak5seWhRUk5HN1lzQ0hXcmwxYjZ1TTExNVl0VzNEeTVFbXg3T1RraE9Ua1pBREE0OGVQOGVHSEgyTFZxbFdTN0xQbzZHak1tVE5ITEZ0WldTRThQTnhvanlMOTg5bFlPY0tSSTBkS2pwc2YvWDVaMWF0WHozZmZBd2NPR1B6bWJOcTBDVXVXTE1IaHc0ZHg4K1pOc1Y2bFV1Rzc3NzU3SmZ2cHZXd00vQkFSRVJFUkVSRVYwZWJObXlWQkh3c0xDN3ozM250NCsrMjNTK1g1MHRMU0VCTVRVeXJIOXZIeHdkeTVjekZyMWl4QU81a3laY29VVEpvMENXKzk5UmJVYWpXV0xGbGlVQ3Jud3c4L2hKZVhWNm1NS2EvS2xTdWpVcVZLSXZ2ZzRzV0xoUXI4dkNnT0RnNEdmWDBlUFhxRXlNaEl5Ym9YWGJJcnI3Ly8vaHNhalFaUlVWRlFLQlFJQ2dwQ3k1WXRzWExsU2p4OCtCRFE5aU9SeStXUzRJdGNMaSsxTzl4bE1oa0dEeDRzeXAzcDkyVHg4dktDcjYrdldMYXdzRURqeG8zRjh0T25UM0gzN2wyeFhLZE9IWkV4OHIvUzYrZjExMTh2Y0FMMVJaSEpaS2hUcDQ1QmxvUStaMmZuSXZWMGV0RjBUZWFyVkttQ3dNQkFTUW1wYWRPbW1YeWNrNU1UMnJScGd4TW5Ua0NqMGVDWFgzN0JpQkVqc0dYTEZpeGZ2aHdBOFA3NzcyUHo1czJ3dDdmUE55Q2o3N2ZmZmhOL2QrellVYkxOMHRJU1FVRkIyTFZyRitMajQ3RjI3VnFFaG9hSzdUS1pERE5uenBRODVvY2Zma0JjWEJ4ZzRycWlLNU9sbjVHMGNlTkdFUWczbGtrV0hCeU00T0JnQUVCU1VoTEN3OE5GME1mYTJockxsaTFEczJiTmtKU1VoQWtUSm9qSGhZZUhvMUdqUnZqbm4zOHdac3dZSkNjblE2bFU0djc5KzVnM2IxNitmWUZLeTQ0ZE8wUkdVNE1HRFhENThtVkFXN0xTMHRJUzkrN2R3NU1uVC9EMzMzK2pTcFVxa3NmcXZ6ZHF0ZG9nZ0c5aFlWRXFHVzhGaVk2T3hzcVZLeVhqV0xac0dYNysrV2VSQlhibXpCbk1uajBiOCtiTmcxd3V4NGtUSi9EaGh4OUtzbmVtVDU4T0h4OGZvOCtobjFsbWIyOWY0SmprY3Jub0xSUWRIWTF1M2JyQnlzb0tOMjdja1B5M2kzNmZ0cnpTMDlPTkJ0ZE9uRGlCR3pkdTRPdXZ2emJZdG5mdlhvd1pNNmJBOGYzWE1QQkRSRVJFUkVSRVZBUUpDUWxZczJhTlpOMjhlZk1LMWM4bktTa0o2ZW5wcUZHalJxbE9ucXBVS3BNWk9mcTZkdTJLQnc4ZWlBbE50VnFOTDcvOEVuRnhjVWhOVFRVSVhFeWNPTEZRcjlmWDE5Y2dZUERzMlROY3UzYk43R080dUxpSXdJLytIY1RtR0Q5K3ZPaEZkUHIwYVRGNUdoQVFnSVVMRjRyOXVuWHJWcXd5UktkUG44Yjc3NytQY3VYS3djN09EcGFXbG5qMDZKR2syYmFUazlOTG1TelV5YzNOeFpVclY4Unl6NTQ5RVJnWUNBQkdKOWIwQXo5ZVhsNUc3dzR2S2IxNzk4YjY5ZXNOK2pYcDMxME9iY2FCZnFtNEF3Y09ZTjY4ZVdJNVBEemNJSXVEQ3FkZnYzNUdtN3piMk5qQTFkVVZEUm8wS0xYblhydDJyY2xNdElMODlkZGZTRXhNUkhKeU1weWNuTVJFODhpUkl3dVZLUVR0ZCtQRWlSTUFnRzNidHVIZXZYdVN6TVNuQkhybmlnQUFJQUJKUkVGVVQ1OGlOallXelpzM2x3UUZYbnZ0TlN4ZXZCalhyMS9IMkxGanhmcEhqeDZKUG1HMWF0VkNqUm8xSkFGTEFPamJ0eTkyN2RvRmFETWRmSDE5UmJhYlFxRXdLSzE1OHVUSmZBTS9wa29FRmxRNk1DMHREVC84OEFNMmJ0d292bytXbHBiNDVKTlBVTDkrZldSa1pPRDU4K2VpRHd5MHdZS01qQXhVcWxRSml4Y3ZGajNUcmwyN2hpRkRobURBZ0FFWU5XcVUwYjVHcFVWWDVrOHVsNk5yMTY0aThGT3VYRGtzWExnUW8wYU53dFNwVXhFWEY1ZHYrY2pvNkdpRDdiVnIxemE0SWFLMHhjZkhZOXEwYVpJeWdtKy8vVFlhTm15SXVuWHI0c3FWS3lKb2Z2RGdRYVNtcHFKdTNicjQ5dHR2SmNjWk9YS2tDQXJtOWV6Wk0wbUFTSmU5bFo5S2xTcUpjL25YWDM4MTJRK3ZWYXRXSm8reFpzMGEwWWVxWExseXFGT25qdWo3OXY3Nzc0dHNQWHQ3ZXpnNU9TRWhJUUdabVpuWXZYczN5NzNsd2NBUEVSRVJFUkVSVVJIczJyVkxjbmUzdTdzN3JLMnRjZVRJRWFQNzI5allTQ2FNRml4WUlCcG4rL3I2WXUzYXRVYnZxSjB6WjQ3SXd2bnFxNi9FWktDTGl3djI3ZHNIbVV5R0JRc1dpQW1XSmsyYTRLdXZ2cEk4YjFSVUZKWXVYWXBldlhxaFI0OGUrVGF4SGpac0dCUUtCUll0V2lUVy9mTExMd2I3alJrenhtQWl2aUNob2FFR3phRWpJeU14ZWZMa2ZCLzM4T0ZEV0ZoWUlDNHVUa3h1UWp1SlZ4alcxdGFpdDQ5Kzd4QkxTMHZzM2JzWFNxVVNkKy9lbFFSOThtdU9iVXF6WnMwZ2w4dVJscFptRUx6UWVkbk5xSzlkdXlZcDQyT3N2NE0rL1N3VVhmWkVTVktyMVZDcjFaREw1YkN6czBPREJnM3cxMTkvaWUxMmRuYm8xS2xUa1k2dDBXaWdVcWxLTlZoVlZqVnUzQmk5ZS9kR3hZb1Y0ZTN0amFwVnE2Sml4WXB3ZEhRczllZFdLQlJGenRTNmN1VUtObTNhaEpVclYyTFFvRUVZTVdJRTZ0U3BnK0RnWUVtV2hEbmF0Mjh2c2tTU2s1TkYwTWZDd2dKOSt2VEJoQWtUeFB1aHk1U0ROdk92ZlBueUJxOWg5ZXJWNHJlalI0OGVScCt6VnExYTZOaXhJNDRmUHc0QW1EMTdOaHdkSFkzMiswR2VFcCs2WGl0Tm1qUXh5RTY1ZWZPbUtBWG00ZUdCeXBVcmkyMVBuejZGbzZNakhCd2NBRzJ2dHcwYk5oaGN3MVFxRmFaUG4yN3kvY3J2ZXE1U3FiQjkrM2JzM2JzWEF3Y094SHZ2dldkeTM1TFVzV05IUkVaR29tM2J0Z1kzSDlTcVZRdjc5dTJEczdNekZpOWUvRUxHVXh5M2J0M0MrUEhqSmRrNGpSbzFFbGxYMXRiVytPcXJyL0R1dSsrS2NvbC8vdmtuL3Z6elQ4bHhoZzhmTG5vOEdhUHI3YU96WWNNR2c1NkZ5NWN2bDVUR0N3b0t3cnAxNi9JZGY4T0dEZEc4ZVhPajIyN2V2Q21DckFBd2F0UW8xSzFiVjR4VEYvVFJiYk95c2hLZjJZNGRPeVNaWjhUQUR4RVJFUkVSRVZHUm5EdDNUckw4OE9GRFNiUGt2RnhjWEhENDhHRkFtejJoQy9wQVc4N3FwNTkrd3VEQmd3MGVaMjF0RFd0cmE4VEh4MHZLeW5YcTFFbjBXZEhQNXJHd3NEQ1lhTHg5K3padTNicUZGU3RXNE5LbFN3Vk9iZzBZTUFCeGNYSFl1M2V2MGUzdDJyVXJkTkNuT1BiczJZTnZ2dm5HWUwxK1UvVHM3R3hKUm8zKzMrYUlqWTBWbjQrT3E2dXJaR0kwSnlkSE1ubVdtNXVMcUtnb2cyQ1dRcUZBL2ZyMWNlSENCYVBQMWJwMWE0U0VoQlJxZkNWTmR3YzF0SGVzNXplUi8vanhZL3o5OTk5aU9iOHlQZmw1OXV5WnlOYUN0bkY0U0VnSTd0NjlpNlNrSkd6YXRBbTFhdFZDZUhpNEpPZ0RiWCtreVpNblk4bVNKV2IzRjlKb05EaCsvRGpXclZ1SHVYUG5Tc3JFNmRNUGdKR2hqejc2Q0RrNU9iaDM3eDd1M3IyTGMrZk9JU0VoQVhmdjNvVlNxVFRJZkN3cHhwckptMHVYb2FaVUtwR1Rrd01uSnlmTW16ZXZTSm1WRmhZVytPaWpqekIwNkZDUllhRlFLTEIyN1ZxRFBqWDY1N2V4NzFSc2JDd2VQWG9rdHZmdDI5Zms4MDZZTUVHVW1Ndkp5VUZvYUNnV0xGZ2dNdlAwUFgvK1hQeXR5eVRVWlc3cW16WnRtdWgzRkJRVWhJa1RKK0xVcVZQWXVYTW43dDY5aTNmZWVVZGtjVldwVWtVUzlQSHo4MFBEaGcxRm43WENHRHQyTEdKalkwWFdhRlpXRm1yV3JGbm80eFNWN3FhTG9VT0hTajRqSFYzMmthZW5wMEZ3TFQ0K1hnVExIQndjRExJSXExV3JWb29qTnpScjFpeEo5bzJycXlzKy8veHpTV0RiMmRrWklTRWhDQXNMTTNxTURoMDZZUHo0OGZrK3o4V0xGeVhMTjIvZXhQejU4eVhyWEZ4Y1VMRmlSYkU4ZlBod1pHZG40K0RCZzVMZWZqS1pESzZ1cm1qZnZyMmtiR0ZlK24yOXFsYXRpc0dEQjhQYTJocGVYbDZTYlpVcVZjS2dRWU9RazVPRFZhdFdJVE16RTFsWldhS2NILzBmQm42SWlJaUlpSWlJaWtCWGlxUW95cFVyQjVsTUJvMUdJOWJwTWxHTU9YLytQS1pObXlZbXFDMHNMUERXVzIrWi9YejZreUdtYXZrRFFHSmlJbzRlUFlyOSsvZm4yMWo5NU1tVDZOcTFLenAzN293MmJkcmd0ZGRlTXlzelpzdVdMUVpsbzh3cDEyYXNDYmlucDZlWUFIMzY5Q21tVEpraXlkU1pQMysrMFlsUFUvejkvVVhneDhyS0NyVnExY0xVcVZQRlpGcE9UZzZtVHAyS3MyZlBTaDQzYmRvMHpKczN6NkJQeC9EaHcwV3BIYmxjRGt0TFM1UXZYeDQrUGo2U2dOWExvaC9BZXUyMTF5VGI5TTlMQUFhZldYNmxrSFF1WGJxRW5UdDNpdVdrcENSUnFrb25PVGtacDArZkZzdnA2ZWtZTm15WUpLdEwzOW16Wi9IdXUrOWl3WUlGcUZHalJvRmptREpsaWppL1VsTlRUZTUzNnRTcEFvLzFYNVNZbUlpUFAvNFlDUWtKZVBEZ2djRjVBZTNrckxFZVFQcDM1a1A3UFRlMlgvWHExVVhUK0x6bEtDOWZ2bXh3YnBvak96c2JseTVkRXN1TkdqVUN6QXhZNWcwMlpXZG5JeTR1RGhjdlhrU1ZLbFZFbWJpc3JDek1uRGtUa3lkUFJvY09IY1IxUXYrNldhRkNCU0JQRUZvWDlBR0F0OTU2U3dReDlVdDI2ZFNzV1JOdnYvMjJDTFRrNXVZaVBUM2Q2TGoxcjZPRnlaSlNLcFdJalkwVjM0RnZ2dmtHUFhyMGdLV2xKUUlEQTlHclZ5OGNPWElFWThlT3hkQ2hRM0hseWhXRHpMbm56NTlqOSs3ZFlybDc5KzZvVkttU1pKK0FnQUNNR1RNR2UvZnV4VmRmZllXR0RSdWlaOCtleU03T0xqQkRCQ1lDK1d2V3JERXJrRGQwNkZDNHVycWlUNTgrOFBQek14cjQwZW5mdnovNjkrOHZXVGRseWhUOC92dnZBSUM2ZGVzYTdUL3pJdm40K0locnBKMmRIWll2WHk3T3Rjek1UQnc4ZUJCNzl1ekp0NFRxaVJNbjBMVnJWM1RzMkJGdDJyU0JuNStmUWFEU1dLOHhYZERRRkd0cmE0U0doaUkwTkZSa2NVTDczWmJKWklWNm5UTm56aFRYaG9FREIwcXlrRU5DUXNSTk1ZTUdEWUsxdFRVR0R4NHNLUzMzdjlCN3JMUXg4RU5FUkVSRVJFUlVCSVhOS05IbjRlR0IyYk5uWS9YcTFjakt5a0xYcmwzUnZYdDNnLzB1WHJ5SUhUdDJTQnFCQThDSUVTTlF0V3BWbzhkKzhPQUJsRXFsbUp4Nzl1d1pUcDQ4S2Jicjd1YldsVFc3ZnYwNi92NzdiOFRFeEpoczRwNDNTQVZ0SDRjOWUvWmd6NTQ5c0xTMFJNMmFOZUhyNjR2cTFhdWpVcVZLQ0F3TUZKTTJPbm16T016bDVlVWwvblp5Y2tMYnRtM0Z4RTlTVWhKR2p4NXRNTkY4N2RvMXZQSEdHd2dLQ3NMQ2hRdFJ1WEpsT0RzNzQvSGp4NURMNVdqVXFCR09IejhPQ3dzTE1lSGNyVnMzTVRtbFVxbWdWQ3FSbEpRRWhVS0JCUXNXR0pUS2dUWllFUllXQm45L2YzVHExQWxWcWxTQnZiMDlIQndjRUJBUUlJNnQwV2lnVnF1aFZDcHgvdng1cUZRcXNhejd1MzM3OWtWNmZ3b3JNek5Ua3ZIVHRHbFRaR1ptNHRHalIwaEpTWkZNSXFlbHBZa0c4TkJPMUp0VDZ1M2ZmLzgxMmQvQmxKQ1FFRW41UkdnejI0NGRPeWJPdjdpNE9Bd2FOQWlEQmczQ21ERmpKTmsvK21XMmtHY3lQRGs1R2JtNXVYam5uWGRnWTJNRGhVSUJ1VnlPZS9mdUdRUTVpMUxlcnl4eWRIUTB5R3pNS3lFaFFmVE55cy9TcFV1TnJ0KzVjeWRxMWFvRkFBWWxLTmV2WHcrWlRJWUdEUm9ZWEV1TTBXZzBlUExrQ1hidTNDa3lOS0F0dldpT3g0OGZTNExIbjMvK09aNCtmU3F1OVQxNjlFRGp4bzN4MDA4L0FkcnNuaGt6WnNEZTNoNGRPblRBM0xsejhjY2ZmMGlPYWVwNzRPWGxoZGRlZXcyM2I5K0dUQ2JEZ1FNSGpJNXAvUGp4T0hYcUZQNzU1eDgwYTlZTXZYcjFBdlFtNEMwdExYSDI3RmxKWU5QWjJSbVhMbDFDY25JeVVsTlRrWktTZ3BTVUZLU21waUkyTmxic3QzWHJWa21QTEdnL3p5TkhqcUJyMTY0QWdMQ3dNSXdkT3hZVktsU0FXcTJHcjYrdlFlWmNRa0tDSlBEVG8wY1BvKys1VXFsRXIxNjkwSzVkTzdFdUp5Y0htemR2TnZyYUM3SjE2MWF6OWdzS0NvS3JxeXVtVHAxcWNoK1ZTbVV5dzB5L0Q1SmFyVFlvbjZkamEydGI2T0JHVVFRRUJPREFnUU93c3JMQzBxVkxVYTFhTlJ3OGVCREhqeC9IcVZPbkpHWC9kR1F5R1d4dGJTVmpUMDVPeHQ2OWUwVm1yNWVYRityV3JZdm16WnVqZmZ2MmtvQjRpeFl0Y083Y09ZTUE1Zmp4NCtIZzRBQnJhMnZJNVhMSjY5Zjk1cWxVS3ZGN3F2dTNVcW5FZDk5OWh5cFZxa2lPMTc1OWU3aTd1eU16TXhNdFc3WVU2M3YxNm9WNzkrNmhkZXZXK09tbm4wU2ZwdXZYcjhQYjJ4dDJkbmFJakl6RXRtM2J4R1B5bHZUN0wyTGdoNGlJaUlpSWlLZ0lDcnJ6dFNCdnZQRUczbmpqRFlQMWtaR1IrUG5ubjNIKy9IazhlZkxFWUh1N2R1MHdac3dZeVRyOU8zVVRFeE1SRkJRazFpVWxKWW5KSGdjSEJ6SFpPSERnUUxPQ1Z4MDdkc1NFQ1JPZ1ZDcXhhdFVxZzRsTmFDZk40dVBqUldhUnY3OC91blhyWnRiN1lJNnFWYXNpSWlJQ2RuWjJCcGxSQ29WQ011SHY1ZVdGUjQ4ZUlUMDlIVmxaV2ZqeHh4OGxqZGlMWXZiczJhSnZobzZ2cjYvSTZBR0FtSmdZeE1URUZQazVtalZyOXNJQ1AyZlBucFY4OW41K2Zuank1QWw2OSs1dHNHOWNYSnlrbDBTWExsM01lZzc5OGorbXRudDVlY0hUMHhNWExseEFYRnljSk9namw4c3hkKzVjQkFVRklTSWlBblBuemhVVHNFcWxFai8rK0NNR0Rod29Bajg1T1RrR21VbTY0d3dZTUFBQkFRR3dzcktDaFlXRlFRbWp2S3BYcjI3V2F5enI3TzN0NGU3dWJoQlFnN2E4Vk5XcVZhRlVLbkhseXBVU2VUNGZIeDg0T1RtSm9FMVdWaFpXckZoUnJHTTJiZG8wMzU1bSt2S2VQM2xmdDQyTkRXYk9uQWtuSnlkSjBDRXRMUTFWcTFaRldscWFLREVIYldtc3ZOK3A3dDI3SXo0K0h1SGg0ZmptbTI5RUR4OTkrb0ZIYTJ0cnJGaXhBcU5HalpLVUV0MitmYnZKNjAyTkdqVXdmUGh3SkNZbTV2dDY4d1paZGJadTNTb0NQK25wNmVqWnMyZSt4OG5MbkRLV1c3ZHVoYXVyYTZHT1cxeTZFbmpHbkQ5L0htUEhqaTN3R05IUjBTWXpIbi83N1Rleno3WGlhTnEwS2V6czdMQjA2Vkk0T1RtaFU2ZE8rZjZXdDIzYkZxR2hvWEIxZGNYYXRXdng0NDgvR3Mwd3UzMzdObTdmdm8yQWdBQWtKaVpLYnZZWVBYbzB1blRwZ29VTEYwcWVLNzgrZHZscDJMQ2hRZEFIMmtEbUJ4OThZRkIrMDliV1Z2U08wZ1VWbnp4NWdnVUxGcGg4RG5PeVFzczZCbjZJaUlpSWlJaUlYaUVWS2xUQWtTTkhqRzRiTUdDQXBQeVlUb3NXTGZEZGQ5K0o1U2RQbmhnTkdyMzc3cnVReStYdzh2SkM3OTY5SlhkcDY3TzN0MGRRVUJENjl1MHI3c2FIdG1kRWJHd3M5dXpaZzk5KyswMXlkN3krU1pNbUdWMC9kKzVjVVhaSjU5eTVjMWk0Y0tIUi9YVmtNcG5KUUlLVGt4TmF0MjZOMzMvL0hSVXJWc1M2ZGV2dzlPbFRmUFRSUjVKSjJLS3l0YlZGMTY1ZDRlN3VMaWFHeDR3Wmc3Rmp4MkwxNnRYWXZIbHpzYksvZE13TnFKUUUvVHU1dmJ5ODRPVGtCRWRIUjVRclYwNVNTa3FoVUdEY3VIRndjSERBK3ZYcllXZG5aN1FQbFRFVksxYUVRcUdBcDZjblBEMDlVYU5HRFhoNmVvcGdqLzRrN0owN2R6Qmt5QkJ4UHJtNHVHRFJva1h3OS9jSHRIZnNLeFFLekowN1Z3UXhwMHlaSXVtL0JHMWdVMS9idG0wUkZoWW15WTVyM0xpeEpHQ1hWM0J3OEF1ZmtINlZkZWpRQWMrZVBVUE5talhoNWVXRkdqVnFvR3JWcWlJNHNYZnYzaElML0ZoWldTRXNMQXl6Wjg4MldsYXVzRnhjWERCdDJqU3o5Mi9XckpuUjdFWTdPenY0K3ZxaVdiTm1zTEN3d09USmt4RVFFSURQUC84Y3QyL2ZSdlhxMWZIT08rL0EydG9hSTBlT3hNYU5HK0hwNllsKy9mb1pYTXZidFd1SER6LzhFTGEydHFoWHI1N1J3SS91dk5meDhQREF6cDA3WVc5dkw5WTFidHpZYU9DblJZc1djSEZ4UWFOR2pRb00vRUFiektwWXNTSXFWcXlJOCtmUFE2bFU0dXJWcTRpT2prYlRwazNOZXQvb3hYSjFkY1hXclZ0RkpteEFRSURvbmFSalpXV0Z6cDA3WTlpd1lhaGR1N1pZLzhFSEgyREVpQkhZc1dNSDl1L2ZMd25xUTVzUjNMTm5UOGhrTW9TSGgyUDI3Tmx3ZFhWRm8wYU40T2ZuaDlxMWEyUGR1blU0ZmZxMEpCT3FzUEtXL2N6TG5Bdy9QeisvZkxjUEhUcTAwT01xYXhqNElTSWlJaUlpSW5xRitQajRvRldyVnFLc21Fd21ROHVXTFRGNjlHZzBidHpZNkdOYXQyNk5zTEF3N05peEEvZnYzemU0bTdkeTVjcm8xNjhmaGd3Wkl0YU5HemNPRVJFUllxTGYxZFVWclZ1M1JydDI3UkFRRUdEeTd1aDY5ZXBoenB3NUNBc0x3K25UcDNIcTFDbEVSVVdKUnM2ZE8zY1c1ZVR5MG1WNTZIdjA2QkU4UER3QUFPN3U3b1Y0cC82L1hyMTZJVG82R2l0V3JJQ2JteHZjM055d2ZmdDJIRDkrSEpHUmtiaCsvVHFlUEhtQzU4K2ZpNzRENWs0c0J3WUd3dGJXRmkxYXRJQ3pzelA2OSs4djdneWZNR0VDZ29PRGNmandZVnk1Y2tXVWl0SXZiMlBzbjd3bDNxRE5ySHBSUm8wYWhabzFhK0w0OGVNaXUwVW1rOEhiMnhzWEwxNkVYQzVINWNxVkVSSVNBZ2NIQjR3Yk53N1oyZG13c2JFeHUzeE90V3JWOE1jZmY1aFYrc2pUMHhPalJvM0NxbFdyRUJRVWhHblRwaGtFY1FJREExRzNibDNNbmowYk1wa01iNzc1cG1TN3RiVTFsaXhaZ21IRGhrR2xVdUhERHo4MGVtZCs0OGFOc1dQSERzaGtNc2psY2xoYlc4UGUzaDdWcTFkSCsvYnR6U3BiOWwraW4yVmlUT2ZPblF1Y2dNMVAzcnYrdTNmdmpzcVZLK1A3NzcvSGxTdFhrSnFhYWpRN3dSZ0xDd3M0T0RpZ1FvVUthTldxRmZyMDZWT29EQXhmWDEvMDd0MGJFUkVSQ0FnSVFJc1dMZENrU1JONGUzc2I5QXRwMGFJRjl1elpnOU9uVDZOOCtmSmlvbnI4K1BHNGRPa1NXclZxSlNtSjV1Ym1odTdkdTZOVHAwNmkvS09ucDZjWXQ3VzFOY3FYTDQvWFhuc05ZV0ZoQm1QVEQvb0FRUDM2OWNVTkFISzVISTZPam1qYXRLa29aOWE0Y1dORVJVWEJ6YzBORlNwVWdKdWJHOXpkM2VIdTdvNEtGU3JBM2QwZEZTdFdsSHlmWjg2Y2liTm56NkpYcjE3aWM3RzF0VFdhbVZwY3pzN09nTGEzbmJGZU1pK2FMa2hkSEhsdnlDaE4rcitqWVdGaCtPdXZ2NUNibXdzZkh4LzA2TkVEUVVGQkpxL1ZGU3RXeEtSSmt6Qng0a1Q4OWRkZk9IcjBLS0tpb3ZEZ3dRTk1uejVkWExPRGdvS1FtcHFLMU5SVWNjN1dyMThmSzFhc1FFcEtDbTdkdW9WNzkrNGhJeU1EV1ZsWnlNbkpnVktwUkc1dUxwUktwZVMzTnU5M3VLREFqemtjSEJ4UXFWSWwwYk5KTHBlalhMbHlxRm16Sm9ZTUdXSldMN3F5cnZRTER4SVJFVkdaMWJoeDR3R1dscGE2cnIzN1ltSmlET3VERUJGUmlmRDM5NThMSUZ5N3VDd21KdWI5bHp1aVY0OVgzU2FUWkJaWUJnQWozaDZDMlRQTnY5UDdWUk1URTRPSWlBalVxMWNQN2RxMUs3WHlNYi8vL2p1eXNySlF2MzU5a3oyRHpKV2Ftb3E0dURoVXIxNWRFc0JScVZRaXlGS1VCcy9teU0zTnhhVkxsd3p1bEMrSS9zU1Uvci8xLzFZb0ZLTE0yNFVMRjlDa1NaTVNILytyUXI4M2xERTVPVGxtM1lsZEZEazVPVGgvL2p4YXRHaVI3MzRxbFFvcEtTbHdjWEV4dXYzV3JWdHdkblptZndjcUVsM1pxcnlCbHNKNCt2U3BDQ2crZVBBQTl2YjJrbDVVcjZwbno1NmhmUG55THpTQVFTVWpLaW9LVmF0V05Wbyt6VnlQSGoxQ2hRb1ZETmJuNXViQ3lzcXFtQ01zSGJweWhaYVdsZ2JCMlJjbEx2NGZqQm9maXNSNzk2RUJyc2dnNjNIcjZ2azdMMlV3ZWZDYlRFUkVSRVJFUlBTSzhmZjNMM1FRb3loS3NxZU1ybjlRWHJvN2hVdVRsWlZWa2Q0dkN3dUxRazBXbGVXZ0Q4eTRZNzIwZ2o2Nll4Y1U5SUgyZkRJVjlBSDdPbEF4RlNmZ282Ti9maGJVNitwVm9zdkNvZjg5NWx3N0MySXM2QVB0Nyt1cjZsVWUyNnZnNVlUQ2lJaUlpSWlJaUlpSWlJaUlxTVF4OEVORVJFUkVSRVJFUkVSRVJGUkdNUEJEUkVSRVJFUkVSRVJFUkVSVVJqRHdRMFJFUkVSRVJFUkVSRVJFVkVZdzhFTkU5UC9ZTysrd3FJNzI3MyszQVFJcVhSUkVWQkRFS0FLaUVqWEczb0lORlkwWWU4ZW9RZXdsRVVNc2FDeFlzRmZzaWZvOFloZU5MWW9GQlFzSVJvcUFDRWhaeWk1YjNqOSt1L1B1WVR0U05NOThyb3NyTzNQbXpNdzVlK2FzdWI5ejN6ZUZRcUZRS0JRS2hVS2hVQ2dVQ29WQ29meEw0TmIyQkNnVUNvVkNvVkFvRkFxRlF2bGZKenM3RzBaR1JqQTFOUVdiclgyUEpwL1BSM0Z4TVNrM2FOQkE2em1scGFYNCtQRWpBSURENGVoMFRsRlJFZDY4ZVFObloyY1lHeHRyYlYrVHZILy9Ic25KeVFBQUhvOEhiMi92YWhtbnJLd01Fb21rMXE0L1BqNGVaV1ZsQUFCYlcxdlkyOXN6am92RllwU1hsOFBJeUtoVzVxZUsrUGg0ZlBYVlY3VTlqU3Fsb0tBQUppWW00SEkxbTlKeWNuSmdaV1ZWWS9QU2hacGUrd1VGQlRoNzlpd3BqeGd4Z3ZGOEhqeDRFS2FtcG5CeGNZR1RreE1NRFEzMTZsK1JEeDgrSUNrcENUNCtQbXJiQ0FRQ25EOS9IdDI2ZFlPNXVibk9mVXVsVWtna0VuQTRISzF0QlFJQnNyS3kwS1JKRTUzNzEwWlZydjMwOUhTWW1wckN6TXlzeXVaSFVZMUFJRUIyZGpZcFcxbFpvVTZkT2pxZHkrZnp3ZWZ6VWI5K2ZaM1ArVnhJVFUyRmhZVUZURTFOYTJROHFWUUtzVmlzOVozOHZ3eTlNeFFLaFVLaFVDZ1VDb1ZDb1ZTQ09YUG1JQ1ltaHBRM2JOaUFEaDA2VktvdmYzOS9GQllXZ3NWaVlmWHExZWpaczZmRzltdldyRUZVVkJRQXdNek1ETmV1WGRNNlJuUjBOSll0V3diSWpJam56NTlYMi9iY3VYUFl0bTBiUG56NEFBQll0R2dSaGcwYnB1ZFZWUzkzNzk3RnFsV3JBQUFXRmhhNGN1Vkt0WXh6OGVKRmhJYUd3czNORGQ3ZTNwZzJiUnFrVXFuZS9iQllMTFVHWkQ2Zmp5Vkxsc0RMeXdzLy9QQUQ0OWp5NWN1UmtwSUNBQWdJQ01EY3VYUEpNWWxFZ3A5Ly9obUppWWxZdDI0ZEhCd2MxSTZmazVPRDB0SlN2ZWRkRVI2UEIxdGJXN1hISHp4NGdPblRwOFBCd1FHREJnM0NzR0hEaUNIdzdkdTNlbzFsWUdDQVJvMGFLZFZMcFZKTW56NGQzdDdlR0RSb1VMVUxMZmZ2MzhmeTVjdlJ2bjE3ckZ5NUVpd1dTMlU3UHArUDBhTkhvMUdqUmdnTURJU1hsMWVWakMrUlNGQlNVa0tNd25MaHQ2Q2dBQjgvZmtSdWJpNzU3N0Jody9ETk45OHd6cS9wdGYveDQwZHMyclNKbEFjT0hFakVDVDZmai9Ed2NJakZZZ0RBeUpFakVSd2NyRmYvQUpDV2xvYmR1M2ZqNHNXTEVJdkYrUDMzMzlHbFN4ZVZiYmR1M1lvalI0NWc5ZXJWNk5peEk0WU1HWUp1M2JwcEhlUEJnd2RZdUhBaE9uZnVqRysrK1FiZHVuVlRNakpIUmtiaTFxMWJpSTJOaGJHeE1jNmZQNitYQ0ZzVGF4OEFWcXhZZ2ZqNGVIVHIxZzNEaHc4bnoyWitmajd5OC9OMW5pOEEyTmpZcUJRREwxNjhpS3RYcjJMbzBLSG8yTEdqVHBzWS9vMjhlUEVDa3laTkl1VTFhOVpvL1UyWHMyZlBIaHc4ZUJDUXZXdkR3c0xRdVhQbmFwdHJWYko4K1hLOGZ2MGF2WHYzaHArZlg3V0wvN3QyN1VKRVJBUk1URXhRdjM1OUJBUUV3Ti9mdjFySC9OS2d3ZytGUXFGUUtCUUtoVUtoVUNpVm9LeXNqT3pHaG16M2RXWEl6czVHWVdFaElETm91N201YVQzbjFhdFg1SFBMbGkwck5hNG12THk4a0pPVFE4cFJVVkdmbmZDalNGRlJFV2JQbnMyb0d6eDRNTTZmUDQrYk4yL3ExTWVSSTBmUW9rVUxwZnFiTjI5Q0xCWWpMaTRPRW9rRVgzLzlOY09vcHlzOEhnOS8vLzIzVW4xV1ZoWm16cHlKdDIvZjR2YnQyNUJLcFJnN2RxelcvcVJTS1ZhdFdrVUV3SUNBQUd6WnNnWHU3dTRxMjRlR2h1cDhMelRoN095TVk4ZU9xVDIrZS9kdVFMYjcrK1RKa3hnNWNpUUFRQ1FTd2MvUHIwckd1bnYzTG1KaVloQVRFNE9JaUFnY1AzNGNUWnMyQlovUHgxOS8vYVgzTlgzOTlkZHFQU0YyNzk2TjdkdTNBN0oxWUdWbHBmU3N5ZG02ZFN0eWNuS1FrNU9ES1ZPbW9HdlhyZ2dMQzFOcEFBOE5EVVY4ZkR3a0VnbWtVaW54TGhHTHhSQUtoU2dySzROUUtJUlFLSVJJSk5MNVdod2RIWldFSDMybzdyVi85KzVkeHJ1eVk4ZU9sZXFIdytIZ3hvMGI1TjRzV3JRSWUvZnVWVnJERHg4K1JHUmtKQ0I3Ui8vOTk5OFlNV0tFVG1OY3VIQUJoWVdGaUlxS3dzT0hEOUdqUncrbE5xOWV2Y0tEQnc4QUFFS2hFR2ZQbnRYWitGeFRhLy9SbzBlSWpZMEZBRnk1Y2dXZW5wNUUrRGx5NUFqMjd0MnIwM3psaElXRnFSVE9JaU1qOGZ6NWMwUkhSNk5mdjM1RW1IL3k1QWt5TXpQMUdzUGEycHJoeFRsZ3dBQzlCU3BWR0JzYnE5MGtVRkJRZ0IwN2RtanRvMDJiTnVqWHI5OG56MFVWbHk5ZlpwUTlQVDJyWlp5cTV0R2pSNGlMaXdOazRuRnFhaXAyNzk0TkZvdUZTNWN1VmFyUFBuMzZxRDMyOHVWTDhsdFRYRndNc1ZnTWQzZDNaR1JrcUQySHgrUEIydHE2VW5QNVVxSENENFZDb1ZBb0ZBcUZRcUZRS0xXQVFDQ0FXQ3pHaXhjdlNKMkZoUVhNek14UVVsSkM2amdjRGd3TURJaTNobEFvWkhoT09EczdNOXJMTVRJeTBtbkg5YWxUcHhBV0ZxWlVyK2pWOHZUcFU1VUdXbTl2YjJ6WnNrWHJHTlZOZVhrNWJ0Kyt6YWp6OHZLQ1JDS0JSQ0xScVE5Vlhqd0NnWUFZZFFIb3ZHdGJIOHpNekJpaGNUWnYzZ3dPaDRPQWdBQ05jdzBORFdXRTAycmR1alZjWFYycmZINzY4UGp4WXp4NjlJaVU1ODJiVnkwaDZJNGNPVUkrZTN0N28yblRwb0RNa0M3M2JOR0gvZnYzcXhWKzNOM2R3ZUZ3aUZoeDhPQkIyTmpZWU5Tb1VZeDJzYkd4T0hueUpLT3VkKy9lYXRjZ2g4TkJRa0tDM25QVnhwczNiM1J1V3hWclB5c3JDNHNYTHdaa1J2WHc4SENOWTBaSFI1UFBYQzYzMGw1UmpSbzF3dkxseXpGLy9ueEFGczV1OSs3ZFdMdDJMV256OGVOSExGbXloSEU5UC8vOHMwNGVGQUtCQU5ldlh5Zmw3Nzc3VHVWM09YcjBhSVlIMWVIRGh6RnMyRENkd3NQVjFOcmZ1WE1uK2V6aTRxSzNBS3NMVDU4K3hmUG56MGw1K1BEaDVITmtaQ1RqWHVxQ2o0OFBRL2dwTFMxbGJMU29Eb3FMaTNIaXhBbXQ3UVFDUWFXRm40S0NBdHk1YzBmbHNaeWNIR1JsWlpHeXJhMHRidHk0b1ZmL1RaczIvYVROSUNLUkNQMzY5VU5lWGg1NjlPaEIxdFBPblRzUkVSRUJ5TVFwUzB0THhubHlFUWF5ZDl2Q2hRdUpaNlQ4L2FBdjZvU2Z2THc4eko4L255RWdsNVdWWWZUbzBScjdhOWFzbWRJNyt0OE9GWDRvRkFxRlFxRlFLQlFLaFVLcEJZS0NnbkR2M2oxR1hWNWVubEs0b3U3ZHUyUHUzTG53OWZWVjJjL0Jnd2RKYUJoRjl1L2ZqOWF0VzJ1ZGh6eFBoRFpVdGRIbHZKckF5TWhJS1V5U3U3czdURTFOMGFCQkEwUkhSOFBGeFlVUk5pd25KNGRoakZTVlorVG16WnNNWTJPdlhyMFlocm1xbXZ1bVRac3didHc0cEtXbEFRQnljM00xbmlNVUN2SCsvWHRTOXZIeHdmcjE2M1hPbGNMaGNQVEtSWktSa2FHVDBYWGJ0bTJNT2VrU1RrdGZYcjE2aGZ2Mzc1UHl6Smt6cTN3TVJieTl2VEZuemh5c1g3OUFBb0JNQUFBZ0FFbEVRVlNlMUsxZnZ4NXQyclJCcTFhdEFKbkJlTm15WlF5QlljcVVLZWpidDYvYWZsVjVsMm1pWGJ0MnNMUzBSTDE2OVZDM2JsM3laMlptQm5OemMxaFlXTURjM0J4MTY5YlZ1YytxV1B0bFpXVjQrdlFwQUdqTjdjSG44eG1HYkd0cmE2Mkc3ZmJ0MjVOUWZnOGZQbVE4WTVEdDRpOHZMNGVwcVNseWNuSXdZY0lFY3V6RGh3OE03NlU2ZGVyZzFLbFRPSFhxRkttYk9IRWlPblhxcERUdXpaczNHWG5VK3ZUcG85S2JvRzdkdW1qV3JCbmV2SGtEVTFOVE9EczdJeUVoUVVsSTVISzVzTEd4WWRUVnhOcVBpWW5CdzRjUFNYbmh3b1U2aVZMNnNuLy9mdks1UzVjdWFyMlBhcHZhenB2ejd0MDduY1hwdExRMHZZWHNnSUNBVHhKK3JsNjlpcnk4UEVDMmVRSXlNZWlQUC80QVpNSlNSZEVuTmphV3NVRmkxS2hSY0haMnJ2UWNORkZhV29vZmYveFJvMmNQNWY5RGhSOEtoVUtoVUNnVUNvVkNvVkQreFJ3N2RneTV1YmxJVGs0bWRYdytIMXUzYmdVQU5HL2VITTJhTlFOa3h0eTB0RFNZbVpuQndzS0MwVTlKU1FteXNySmdiMjhQQXdNREFJQ2RuVjJOWFVkQ1FnTERRK0xaczJma000ZkRRY09HRFJudFUxSlMwTGh4WS96M3YvL0ZodzhmWUd0cml3MGJOaENqNTV3NWMwaGJIeDhmT0RvNktvMTU3dHc1OHRuVDB4TU5HelpVRW42MmI5K3VkSy9rM0xwMVM2MEh4STRkT3hqZU1YSnZBbE5UVThUSHgyUHk1TW1Bekl0Rnp1WExsNG1IbUtJblUxRlJFUUlEQTBsNXhvd1o4UER3VURrdVpKNWwrdXg4bmpCaEFqSHVxK1BHalJ0NDh1UUpJTXZOczJEQkFnZ0VBaHc1Y2dRREJ3NVVNb1JQblRwVnBXZkQ0c1dMY2V2V0xiWGpLTzRzNzlHamg4YlFpSTZPamlvTnZRS0JRS05uekpzM2J4aENWOXUyYmRHcVZTdmkwVEJ5NUVpd1dDenlYUnc5ZXBSaGlIUnpjME9YTGwwWTNueGNMcGNoOXZUdTNSdnU3dTR3TURBZ2YvSjFxUmp1eWRiV0ZrdVhMb1dQajQvU1BFdExTN0Y1ODJiMDdkdFhaWTZYejIzdFg3eDRFVUtoa0pRek16TzFHcmEzYmR0R2hKLzgvSHkxenlHZno5ZjZqSmFXbGlxMVVTZTB5QTNka0lsdVFxRlFhd2czUHArUG16ZHZxZ3lwYUc5dlQ3eDBhbXJ0UzZWU1JxNmx3WU1IbzAyYk5yaHg0d2E0WEs2UzRNWGo4VlI2NWlRbEpXSDgrUEZxcnpzeE1aR0VXR1N4V0JyRldCTVRFN1g1aU5MVDAxRlVWS1R5Mk04Ly84eDRkc0xEdzRsWTFySmxTNHdiTjA3bGVYZnUzR0c4eHpWNVUxWEUzZDJkNURKS1NFZ2dnZ2hrT1pPdVhyMnE4cnlLM3FQTGxpM0RpaFVyRUJRVVZPdGVtZHBROUhpU0N6L1hyMThuT2I4VXZiRGtLSHI5MnRyYVl0cTBhYmgyN1Jva0VrbVZlc2tXRmhaaXpwdzVlUG55SmFscjJMQWhtamR2cnJKOVNrb0tlVVlBb0Y2OWVsVTJseThGS3Z4UUtCUUtoVUtoVUNnVUNvVlNDNWlibThQYTJwb1lWQ0RiQVY4Uk16TXpHQmdZa0ZqL2lZbUo0UFA1Z0N5MGtqcERrb21KQ1FEZzlPblRTa1p1UHA5UDhqbzhldlFJZmZ2MnhhRkRoM0Q0OEdGeTdvRURCeGdKdkpjdVhZb0xGeTZBeitkajBLQkJtREJoZ3RZZC9sWEpqUnMzR0NHTEZDa3VMc1l2di95aVZEOS8vbnk4ZS9jT0FCQVhGNGUxYTlkaTBhSkZpSWlJSU9JQ2k4VlNtYk1sT3p1YmtaTkhuY2RWa3laTjBLQkJBNVhIRWhNVDFWNVBjbkl5SGo5K3JGVFA1L05WMXN2bmxKMmRyVlFmSHgvUEtHdkxoU0dSU0JnR01XMG9HbHhWSVJBSThQdnZ2NVB5bENsVDBMaHhZMFJFUkpBUVFSVkRJL0Y0UEpVSjRqV0ZKM3p4NGdVSkZjYmo4VEI3OW15OGV2VUtaOCtlVldtWS92bm5uMVY2dlNVbEpXazA0aTlldkJpdlg3OVdlL3pvMGFNNGV2U294bm1PR1RPR1VWZS9mbjJHVWQzRXhJU0lMbUt4R0dmUG5zWG16WnVKNFp2TlptUFlzR0VJREF3a2ExbVJ1TGc0TEZ1MkRHbHBhYmg4K1RJT0hqeW9KTVo4VG10ZklwRXdRdlI5enFTbHBTRW1Kb2FVaHc0ZFdxWDkxOVRhLy9QUFA0bVIzTUxDQXJObnowWkJRUUZXcmx5SmdvSUNPRG82d3R6Y25IRytxaldwelpOUTBRdHJ5SkFoY0haMnhzYU5HL0hWVjE4cDVVVnEwNmFOV2pFOE9EaFliVWk0aW5tckZEMk1ySzJ0VlFvTUFvRUFHemR1SkdWYlcxdWxFSTJhV0x4NE1aeWNuRlRPVFo2SFN4Zms3OC95OG5LdzJXeVY0UzhGQWdGRE1ESXdNTkFwVkd0RjVNSnNaVWhNVENUQ3FKbVpHUkZVRk1XZzl1M2JNODY1ZXZVcXlSOEYyYnRDSXBGZzllclZ5TXZMUTlPbVRiRjI3VnFsNTBCeE00RXVJZGl5c3JJd2E5WXN4dnZNM3Q0ZWUvYnNJY0t3SXNuSnlaZzRjU0lwVzFsWklTUWtST2Q3OFcrQkNqOFVDb1ZDb1ZBb0ZBcUZRcUZVQVFLQlFHV3VIVVVNREF6QTVmN2YvNHFIaElUZzlldlhHRGx5SkNETFdiRjU4MlppSkdyV3JCbDRQQjQ1ZDlldVhRQ0FmdjM2RWVIbjIyKy9yVEpqUm1wcUtnbUw5TzdkTzJ6WnNnVUxGaXdBWkVibUN4Y3VBRExENG9zWEwxUWFDS3NURG9mRHVCKzZZR3BxaXFDZ0lDeGF0QWlRNVRSNTllb1Z3MWc2WmNvVWxXRnBqaDgvempERVZUWUovZWRJYm00dUJnOGVYR1g5YmR5NEVlbnA2WUFzNTlTWU1XUHc3dDA3WXB3VmlVU2ZIRjVLS3BWaTNicDFwRHhtekJqWTJkbGgyclJwaUltSndaOS8vcWwyMS8vbmlsZ3N4cVZMbDdCcjF5NmtwcWFTZWc4UEQ4eWZQeDh0V3JSQWVYazVDZ3NMVVZKU2d0TFNVcFNXbGlJNk9ocjc5KzhubmgvNStmbVlQWHMyRGg4K1hLbWNTald4OXE5ZXZjcTRSaTZYUzk2RmNzckx5MG5lRHZseGRjK05rWkdSU21QeDh1WExpZWRaeTVZdEdUbC81SXdaTTBhak9IcjY5R2xHMmRIUmtaRlA1RXNnUFQyZDRlMFRIQnlNZXZYcTRkZGZmMFZCUVFFZzg3ajZWQStVZS9mdUVSSGQxTlFVTTJiTXdKTW5UM0RvMENGQTV2MVdNY1JkVmFBb3VyeDU4d1lTaVVSSktEbDgrREF5TXpOSk9UQXdVT2R3bU5XRnE2dXJVbzZmMTY5Zkl5QWdBQ0tSQ0pEZHg3Tm56eks4SkYrL2ZrM2VzUndPUjBrSXF3b1VCUjRQRHcrd1dDeThmdjJhckNjV2kwVTJvRUNXcjBqeG5UeGt5QkQ0K1BnZ1BEeWNlRWY5ODg4L1NFNU9WaEorOUNFNk9ob3JWNjVFWVdFaHFiT3lzc0x2di84T1kyTmpwWDkzNWVibVl1Yk1tVVJFTnpZMlJsaFlHQ04vb2pvQjd0OEdGWDRvRkFxRlFxRlFLQlFLaFVLcEF1Yk5tNmUxemV6WnN4bTVhQlJ6bFhUdTNCbHo1c3doeHAzLy9PYy9hTlNvRVNRU0NjbW44ZUhEQjhhdTcxYXRXa0VnRUtnZHo4REFBSzZ1cnFoYnR5NCtmdnhJREs4OEhnOXVibTZRU0NURUVESnUzRGhjdUhBQnBhV2xNRFkyaHFHaEljbHg4ZHR2djVFK1RVMU5zV2pSSW1KNDQvRjRlZ3N5bFdIU3BFbVlOR2tTeEdJeDNyOS9qMGFOR3VIaHc0YzRmdnc0bWRlS0ZTdHc2OVl0Tkd2V2pPSDk4T2pSSTVMWFExSDA2ZG16SndtcnBFaHhjVEVqRHdnMGVLSzhlUEZDYmI2QmxKUVVuYTV0d1lJRitPNjc3M1JxcTQ2cFU2Y3lRb3ZWRkhmdTNHRVlERDkrL0FnL1B6OTgvUGlSaUpqMTY5Zkh6Smt6Y2ViTUdkSnV6NTQ5aUl5TVZPcFBYYWlubzBlUGt2QitabVptR0RwMEtDNWZ2a3c4TXd3TkRlSGw1VVVFMGsrQnkrVnEzVzJ2R0c0TFdqeVZJRFBXVnVUWXNXUFlzR0dEVXYyN2QrOHdaY29VbEphV0VtT3dKanAzN294Smt5WXBHVEpyWXUzcmdrZ2tJb25oNVVSRVJLQnQyN2FNT3JtSUI1a2dxN2hqWHhXS09idmtLTjREQXdNRGxXMDBmVmQ4UGg5Ly92bW5VbjJMRmkxdzZkSWxqZlBSUkVXUlMwNTFyZjNGaXhlVERRSXNGZ3U3ZHUzQzc3Ly96dmo5R0RkdUhDTi9VM2w1T1hyMTZxWFV2enJScTZpb0NLdFdyU0xsMGFOSFF5S1JNSjdwamgwNzR1M2J0NTkwZmFwUUZIN1MwOU54NDhZTmRPL2VuZFRsNU9SZzM3NTlwT3pxNm9wZXZYb3gxaE9Id3dHTHhhclUrQ05HakZES3h5Y25KU1dGRVpKeTVNaVJhTldxRmNrSnBvaFVLc1d2di83S21OZUVDUk9VUW1QKzhjY2Y1RDNMNC9FWTNxaFZRVmxaR1dKaVlraVl4NisvL2hxUWhSaVUxelZ2M2h6MTY5Y241NnhZc1lLUlF5c2hJUUZqeDQ1bGhHUzF0N2ZIMkxGakt6MnZlL2Z1cWZ5M1ZVNU9Eb1lQSDY1VEh5VWxKVXFiQW5UeE12bzNRSVVmQ29WQ29WQW9GQXFGUXFGUWFnbEY0YWRMbHk2NGUvZXVVcHZyMTYrVDNmY1ZXYmR1SFdQSGJVWCs4NS8vRUkrZ3FLZ29ray9EMHRJU2UvZnV4YTFidDFRYXIwcEtTbkRvMENHeWExc1JQcC9QQ0gwMFljSUVqVGtkcXBwOSsvWmg5KzdkR0RObURLeXRyVW40bmZyMTYrUEJnd2VZTjI4ZTZ0U3BnNUNRRUhUczJCRjM3OTVWSzhDSXhXSThldlFJWGw1ZURBUGd5Wk1uaWRGVUc3b0lmdHJnY0RoYXZjVTB3ZVB4dEFvUERSczJKS0hGUG9YR2pSc3p5cTZ1cm1DejJVUUlVVFFFeXBrMWE1WlNmZ1c1OTRxdUtJWUp5OC9QVnpLV1Q1NDhXU2xzVldXUmh6M1R4S2hSbzBnb1B4c2JHK0lWb3cvcXZNaFVoZlNxQ0l2RlFvOGVQVEJ4NGtSRzdpQkZhbUx0RHhnd1FPdGNEeDgrckdUOFY4eVhBcGtCWERGM2g3Wm50Ynk4SEN0WHJsU3FWOHhubEphV3ByS05YTlJTeGVuVHAxV3VmUzZYQ3lzcksyUm1adUw2OWV0NCtQQWh3c0xDVkFwNklwRUlRNFlNUWR1MmJlSGo0d01mSHg4bFE3NmM2bHI3Ym01dUpDZVZWQ3BWQ3Zrbk44Z3JDaFJROGIxb0lqbzZtcEdIS0NJaWdpSHdXVmxaWWZ6NDhWaXhZb1ZlMTZRTEZlZDU4T0JCaHZBVEd4dkxlTCs4ZXZVS0hUcDBZSndURkJTRTc3Ly92bExqZTNoNHdNUERBMlZsWlVxQzY1TW5UeGozMWNQRFEyMnVtejE3OWlBdUxvNlU5UTFIVjFVWUdSbVJIRlNLekp3NVUrM3ZlOFVRYTZvMkhpeGR1dlNUdkt5OHZiMWhiMjlQTnNSUTlJTUtQeFFLaFVLaFVDZ1VDb1ZDb2RRQ3hjWEZlUGp3SVNBenVzZ1RLVlBVOC9MbFMremF0UXNpa1FoNzkrNUYxNjVkR2NlUEhEa0NrVWlFb3FJaXpKa3pCeVltSmhxTnZOSFIwWWlPam9hWm1SazhQRHl3WXNVS2lNVml4azd4Nm1MZ3dJRWtDYnVscFNYNjlPbFQ2YjQ4UFQweGV2Um9JcnFvQ2wwWEhCejhDYk5WajZXbEpkcTFhNGNIRHg2QXkrWEN5TWlJWVRodjI3WXRCZzhlL01taHNyNzU1aHVHWjVFaVRaczJ4Y2lSSTZ2RnMwQWRpanYwSytzMTBMeDVjMkxVTkRVMWhhV2xKZXJYcjQvNjlldWpYcjE2U0V4TVZNbzF4T0Z3MEs5ZlA0d2ZQeDVaV1Zsd2RIVDg1R3VwYmxRWmxKODhlY0l3MUNjbEpUR2VHM1VKMitYSTh5SnBJaTh2VDJzYlJjckt5bFI2b2NsNStmSWxBZ0lDU1BuQmd3Znc4ZkZSYWhjWEY0ZU1qQXhrWkdRZ0tpb0sxdGJXdUhEaEFubE9hbUx0OSszYmwzZzBHQnNiUXlnVU1wN1pSWXNXZlhMWXMwNmRPb0hGWWpGQ1lpb3laODZjYWdrSldsQlFvT1RwR2hjWGgzdjM3cW44UGlwTFFrSUM4VUNVaDhlVEkvOE5Pbjc4T1BidDJ3Y0hCd2U5KzQrSmlWSHloRnV4WXNVbjVlbXBTWHIzN3EzU08wNk9uNThmdkwyOVAya01McGVMV2JObVljR0NCWXdOQnFhbXBrcnZ2dFRVVkJJT3p0allXRWs4Vmp6K3Z3SVZmaWdVQ29WQ29WQW9GQXFGUXFrQyt2WHJwK1FOVVJGM2QzZnkrZmJ0MnlRVWxyZTN0MW9qbkxtNU9ZbXJIeHNiU3d3ZjF0YldXc2ZUWmtBeU16TlRNc3drSnlkREtwV1NwTmJhMERhSHFpSWxKUVd6WnMwaXhzc0JBd2FnWGJ0MnVIbnpKbW16WWNNR1JFUkVZTStlUFRBMk5rYlBuajJKNFZmdUlkRzFhMWNjUEhpUVlWRFB6ODlIVGs0TzZ0YXRpOVdyVjJ2MDl1RndPQ3B6QTBpbFVvWXhzbUtiaXQrdm9yZEZXbHFhbm5kRG1kNjllNnM5dG5yMWF0eTRjZU9UeDVCaloyZUhQWHYya1BLS0ZTdkE1WEpoYVdtSjFhdFhrekI1WEM0WGl4Y3ZWaW1NK1BuNW9WKy9ma3IxVzdkdUpUa2xGT25Sb3dmT25UdUhSbzBhZ2MxbUl5a3BpUnhidUhDaDJsQmExVVZWQ0QrUUphbVhoMWVETEJIOHhZc1hFUmtaeVhoR3pjek00T3ZyQzM5L2Y1aWJtMlBkdW5VNGMrWU0zTjNkc1dIREJyVWVKZXFveWJXL2NPRkNMRm15aENFUS9QWFhYd2dLQ2lKbHhid241dWJtT3ZXdGFoMEtoVUx5am1TeFdDcmZxNHBod2hRNWN1U0lTbzgxT2E2dXJyQzF0U1ZlTGxGUlVTcUZCbm00T2ptOWUvZG1QQ00xc2ZiZDNkMXg3Tmd4T0RnNElEYzNGOE9IRHlmUGJMOSsvVlI2bTNHNVhPellzVU9wUGkwdERiLzg4b3RTdmFXbEpieTh2SkNTa2dKYlcxc2tKeWNUN3lVdkx5K1Y2N3NxVU9mOXNXblRKblRvMEVHcjk2TWNiV3RtK2ZMbEt1dWxVaW1tVEptQ3AwK2ZBakpSL2NDQkEzcmxqSG56NWczbXo1L1BDQms1ZXZSb3RHL2ZYdWMrYWhzdkx5OU1tVElGRFJzMkJBQkd5RG9IQndmTW5UdTNTc2JwMmJNbmR1ellnYlZyMXhMUHRkYXRXeU04UEp6UkxqZzRtSGdBT3pzN1krL2V2V3FQLzY5QWhSOEtoVUtoVUNnVUNvVkNvVkNxZ1A3OSs1TzQrTHFnYUJ3c0xDekU3Ny8vemtnNHZuZnZYcGlZbU1ER3hnYTdkdTNDaHc4ZjBMZHZYM0o4NHNTSk9zZTRyMGhaV1JrT0hUcUVvcUlpaHFGUElwRmd3SUFCeU03T1JtcHFLZ1lOR29TcFU2ZFdhb3lxNXNhTkcvajQ4U01nUzdZK2YvNTh2SHo1a25qOW1KaVlnTVBoWU1hTUdYQnljZ0tQeDBQbnpwMlJsNWNITnpjM2hqRFh0MjlmWEwxNkZhZFBueVplVnlOR2pBQmtJWUUwMGFaTkcxeTVjb1dVNVR2YTQrTGlHSGtFcmx5NVV1bmQ3dTd1N2xxTmtzK2ZQOWRvcEZha29LQUFIejU4cU5SY1ZGSFJtRzVyYXd2SXZEZ1VjeU5ObkRoUnJlZEd3NFlOaWRlREloVkR3c254OHZMQzdkdTN3V0t4RUJnWVNJUWZYMTlmdEd2WFR1VTVqeDgvVm5tUEZNTlRLZkxod3djTUhqeFk1YkdLS0lvSFdWbFo2TlNwazA3bkhUNThHRTJiTmlWbGVYaTZyS3dzbkQxN0ZpZFBuaVRQT1FDMGI5OGVRNFlNUWZmdTNZbTRkZi8rZlZ5OGVCRUE4UFRwVTB5WU1BSGg0ZUVxODltb21uZFZybjFkdkt3NmRPaUFIMzc0QVZldVhFRk9UZzZFUWlIUzA5UHg4dVZMdEd6WkVwQ3RiOFgyMnNRMEl5TWpobGdrSnpBd0VQZnUzUU5rYTdXaThSY0FldlhxcFJRcXJLU2tCUHYzNzljNEpvdkZRcTlldlVnWXZPam9hSldodmlvS1Avb0lJRlcxOWxrc0ZweWRuU0dWU2hFU0VrS2VWek16TTdYaEtWa3Nsc28xcWVrOXRuMzdkckRaYkR4OStwVGtaT0x4ZUZpeVpJbks5bmw1ZVlpT2psWjVUTmQzbER6RVlrVmV2MzZOczJmUFlzaVFJZWpZc1NQSi93YlpPM0RHakJsRW1EQTNOMGVQSGoxMEdxOGlMQllMZ3djUEpzSlBVbElTMXF4Wm8zTkl1OHpNVEFRR0JqSzhUK3pzN0JBWUdBaVJTS1FVa3E0aTVlWGxLajJFQXdNRE1YNzhlTDJ2cDdKd09CenlqcGd6Wnc2NXQxd3VGNkdob2FoVHAwNlZqZldwbmtQL3ExRGhoMEtoVUNnVUNvVkNvVkFvbEZwQU1hbjIwNmRQaVJGSmpqeUVpck96TTBhUEhxMWtUR3pidHExU3VCdEZPQndPQ2dzTGNmVG9VYVNscFRIeVorVG41MlBqeG8xbzBxUUpmSDE5U1gxOGZEekpML0wrL1h1VWxKUm8zWkZ1YlcydDEwN255akoyN0ZqWTJ0cGl5NVl0OFBUMFZCa2VTZDF1M3BpWUdCdzRjRURsc1c3ZHVxRjkrL2JvMXEwYklNdkhvSmh6b1NLNXVibU1IZlozN3R5cDh1dWZNV09HV2pGRHp1ZTJlN21vcUFoTGx5NGxaV2RuWjB5WU1LSEsrcGNMQVdmT25DR0dmUXNMQzQyN3lqZHYzcXpYR0JLSlJLMDNpRFowUFU4eDVKMUFJTUNOR3pkdzd0dzUzTDkvbjNqRVdGcGFZdURBZ1JnOGVERHM3ZTBCbVpkQlNVa0orSHcrcksydDhlT1BQMkw5K3ZVUWk4VklTVW5CK1BIanNYWHJWdUt0azVlWFZ5TnJYMWVtVHAyS1BuMzZZUC8rL2JoOCtUSUE0TVNKRTFpeFlnWGV2bjNMV0hPNmh1dFNsUnRIOGY1S0pCS1ZiVlNGSnF0VHB3NE1EQXhRVWxLaU1YeFpqeDQ5aVBCVFdscUt2Lzc2aS9FK0tDc3JZMXhMa3laTmlMaWxDMVc5OWlNakkvSGd3UU5TWHJCZ2dkN2VZWnBnczlrb0t5dkRMNy84UXU3WjVNbVQwYVJKRTVYdEV4SVNQamt2V3NWY011Ym01a1FzM2JoeEk3NysrbXMwYU5DQTRibTJaczBhaHBmZTk5OS9yelhVbmFHaElYbnZLSHFTUVJhdTcvcjE2N2gxNnhZQTROeTVjL0QyOWtiLy92MDE5dm4yN1Z2TW1ERUQ3OSsvWjlRM2FOQUFCZ1lHakRsK0tSdzhlSkRjQndDWVBYdTJYczg4cGZxZ3dnK0ZRcUZRS0JRS2hVS2hVQ2hmQUJXTlhTTkhqdFRZdm52MzdnZ0tDbEs1NDExT1NrcUtSZytIdzRjUGEwMTB2MjNiTnEwN2xLdUtQbjM2b0VlUEh0aS9mMytsRGZRVk1UYzNKOTQra09YTU9IandJSHg5ZmZHZi8veEhxYjFpd25ESUJEWlY4UGw4cGJ3MkhBNm5XbkplNkVPVEprMndjK2RPdmM4TEN3dGplRG9wSWhhTHNXelpNdUpKdytWeXNYTGxTa0FXbGlrek01TVI1aEFBY25KeWtKQ1FvTlNYcGpCN2I5KytSVmhZR0NrdldyUUlaV1ZsSkQrTW5aMmQzdGRWV3dpRlF2VHIxMDhwZDRpcHFTbGF0R2lCMk5oWTNMNTlHMFZGUmVEeitTZ3VMbFlyUmtCMlB5ZE5tb1RObXplalRaczJFQXFGTmJMMkd6Um9vRlJmMGFnTm1SSGR4Y1VGdnI2K1JQaTVjT0VDcGt5WndzaXJZMnhzek1qOW80NnlzakpHeURSVnhNWEZhVzBqaDhWaW9VT0hEcmgwNlJLR0RCbUNQLzc0UTJXNzFxMWJvMEdEQnVRYUwxNjh5QkIrbmo1OXloRDFGYjAwYTVvblQ1NHd4TTlldlhxaGQrL2VLQ2dvUUVaR2hwSkhobFFxVmJrbVUxSlNOSTZ6YnQwNjBxWmx5NWJ3OS9mSDY5ZXZrWjZlRGhjWGx5cTdIam4zNzk4bm54MGRIVEYyN0ZnU2lvN1A1MlBseXBVSUR3OG5vczNEaHc5SnZpTUFzTEd4d2ZmZmY2OTFuSU1IRHhMeFNKWFl0blRwVXZqNStaRjNWbWhvS0ZxM2JxMnh6NUNRRUpYcjQwdmx5cFVyMkxKbEN5bDM3dHdaWDMvOU5lN2R1NGVNakF3MGFOQUFuVHQzcnZKeG56MTd4c2kzaFFvaEFCTVRFelVlLzErQkNqOFVDb1ZDb1ZBb0ZBcUZRcUhVQW9NR0RVTGJ0bTBaZGVIaDRTVGMyNnhaczFDL2ZuMnlPN3VpaUtBTFZsWldhbmV2bTVtWm9WNjlla2hOVGEzME5kUUdGWE81MUsxYmwrekExNVVsUzViZytmUG5LbysxYk5rU0xWcTB3UGZmZjY5VitERTBOQVNQeDFQWmo2cndUdTd1N2hxTjhYTEN3c0pRdDI1ZGpXM2t1UTcwaGNQaHdNcktTcWwrN05peDVObnIzTGt6Z29PREdjYzE3WTVmdW5RcFk4YzNqOGZEbkRsemtKMmREYWxVQ2g2UGg5dTNielBPT1hic0dJNGRPNmJ6dkFzS0NoQVVGTVM0LzB1V0xDRjVzbng4ZkRCLy9uemlJYU1QOGx4WUZoWVcyTDE3dDliMmE5YXNZZVRmZ1V3UW1EMTd0dFp6NWZNek1EQ0FnNE9Ea25jWm44OG5IazM2VWxSVWhPblRwMlA5K3ZWbzE2NWRqYXg5eGY1RkloSEN3c0p3NHNRSnRlMDdkT2lBaGcwYklqTXpFK1hsNVZpNWNpVWVQMzVNanZmcjE2L1d4RkZ2YjI4a0p5ZkQzOTlmcmZBREFGMjdkaVhYZU9mT0hSUVZGWkgxV3ZHNzB6ZlBUVld0L2JpNE9FYjRMU2dJWVhJdnFNREFRTVk1SXBGSUowRkVrWk1uVCtMTW1UT011Y25EYjBLV3c4ckt5a3J2ZGFuT215d3RMUTN2M3IwalpYZDNkM3ozM1hjNGR1d1lFYTMrL3Z0dmJOKytIVE5tekVCbVppWVdMbHpJZUU3bnpwMWJKVjZhVmxaV21EdDNMa0pDUWdEWmI4UFNwVXN4Wjg0Y3RlZDA2OVlOc2JHeGFvOXpPQnlHa0NMbnhJa1Q1QjNMNVhMeCsrKy9LN1ZSNTJWVlhWeStmQm1MRnk5bTNOdmJ0Mjh6M3ZWVHAwNnRGdUdudUxpWTRjbFlrZExTVW8zSC8xZWd3ZytGUXFGUUtCUUtoVUtoVUNpMWdLZW5Kenc5UFJsMSsvZnZKOGIzM3IxN00zSjIyTnZiSzNsTktGSllXSWgvL3ZtSGxPdlhydzh1bHdzckt5c1lHUm5CeE1TRTVLK3h0YlhGK2ZQbkVSY1hSM2JiMzc1OW14Z0U3ZTN0NGVibXh1ai8rdlhyeElqWW9FRURNaGRMUzh0UHZoZWZRbGxaR1NJaUl2UTZKeU1qUSsweEt5c3IvUGJiYjJwRDdpaWVxMCtvSzMyb0tDcFVON201dVlpUGp5ZmwrdlhyNjNXK1lrNGF5SXh1aWdKTlZkeW5hOWV1S2VXVGtZcys4akVjSEJ4dzl1eFpBTURObXpmUnZuMTdsWGttc3JLeVVGcGF5c2kxQTVsZ3BTckhpU0ozN3R4UitmM0V4Y1ZCSkJMcGxZdmk2NisvVmhKK1RFeE1VTGR1WFppYW1zTEV4QVFwS1Nua25lRGc0SUNlUFh1aVRwMDZNREl5SW45aXNSanIxcTFEY1hFeFdDd1dXQ3hXamExOXhYdFJWbGFHbzBlUGFyeG1Eb2VEd01CQWtnTkdNUXdaaDhQQjZOR2oxWjVyWW1LaTFiajkvdjE3NGcxb2FHaEk4aytwUTFGazhmRHdnS09qbzVLNFhKRnZ2LzJXQ0Q4aWtRalhyMS9Ib0VHREFObHpLc2ZOelkza0ZkT1ZxbHI3SXBGSXlYdXVZbTRyYTJ0cnJkNDgycWdvbEZZTVAycHRiWTBGQ3hhUThkKy9mNi95ZDB3cWxlTCsvZnZvMkxHanh2SE9uei9QS1B2NCtJRE5abVArL1BtWVBIa3lDY2UyWjg4ZUdCa1o0Y3laTTR6M1UrL2V2UmtlV3AvSzRNR0RjZjc4ZVR4Ky9CZ3RXclRBd29VTE5YcWo5dS9mSDVzMmJRS2J6VWJqeG8wWnY5bVFlWjZweWhXb0tLeXJhMVBUdEd6WlVxTVhJbVMvcDVUYWd3by9GQXFGUXFGUUtCUUtoVUtoMUJMRnhjWEl6OC9IeDQ4ZmtaK2Z6OGhIc1hyMWFoUVhGeU03T3h0TGxpekI2TkdqNGUvdnI5SW9XVnBhaXNtVEo1T3l2YjA5ZnZ6eFIwQ1dlOERBd0FCUlVWRll0bXdaNDd6V3JWdmp0OTkrdy8zNzkwbjRKVGFiamJDd01EZzdPNU4yVVZGUjVEaGtZVy9rT1hGcW0vTHljbHk0Y0tGSyszUjBkRVJTVXBMS1kzSURPbVRKeVBsOFBreE5UWlhhcWRwUlh0MjVrTVJpc2RyUWM1cW82S0docjFGeHhJZ1JTam1vSVBNc3NiR3hVZkpzZzJ6WHVxcG51V0l1RFRuZHUzZkg2dFdybFR6ZlRFeE0wTGh4WTRaZ2s1aVlpSG56NXNIQ3dnSXpac3lBcjY4djJHdzJDZ29Lc0cvZlBody9maHoyOXZhSWpJeFU2N0dsaW4vKytZZXhodGhzTmpnY0RnbnR0WERoUXV6ZHUxZm5uZmREaHc1Rm16WnRZRzF0amVMaVluQzVYQ1hSWmZiczJXUUh2Wk9URTJiT25FbU83ZG16Qno0K1BuQnpjNE9kblIyV0xWdUdkZXZXa1Q2cWUrMUxwVktOM2czcTZOT25ENDRlUGNvUUd3RmcyTEJoR3UrZGo0K1BSazhjeUx4WTVGNDNycTZ1T25uWXlYRjBkSVNqbzZPU3dGZ1JMeTh2bUppWW9MaTRHQUJ3NmRJbERCbzBDSzlldldJSXd6VVo1cTNpMnZmdzhJQ3pzN09Ta0dSZ1lBQWJHeHRZVzF1amFkT21Tc0tQcW5lVVZDcFZtMCt1VjY5ZVNtSWZpOFdDcmEwdEdqZHVEQXNMQzFLL2Z2MTZYTDkrSFQxNzlzU1BQLzVJUWpQZXUzY1BtemR2Um1KaUlrSkNRdFRteVpGSUpQanZmLzlMeWx3dWw3eXIyclp0aTltelp6TThZYlp1M2NvNHYzSGp4bGk4ZUxIS3ZqK0ZKVXVXNE1hTkd3Z0lDQUNYeThXVEowL1V0cld3c0VEWHJsMHhZc1FJWExseVJVbjQrWkpvM0xneE9uVG93QWk5SjhmTXpBeVdscFo2QzUrNjByNTllNnhmdjc3UzUyL2V2QmxQbmp6Ukt2Ui82VkRoaDBLaFVDZ1VDb1ZDb1ZBb2xGcGcxcXhadUh2M3J0cmpkKzdjSVo5TlRVMVJWbGFHSDM3NEFVMmFOTUhZc1dQeDFWZGZBYktkM2NIQndTU3NpWW1KQ1RadTNJaDY5ZW9CQ21HczFDRVFDQkFhR2tyS0Vva0VLMWFzUVAvKy9kRzNiMStrcEtRd2pyZHAwMGFyNkJNWkdZbm82R2hBNWoyaW1KZWxxcWxmdno3REdLZ0xzMmJOMGhodVJ4T0tJZUlFQWdFaUl5TXhaY29VcFhaWHJselJPV1NWdmIwOTJkR2RuNStQb1VPSEVqRWhLQ2dJZ3lPNDRNMEFBQ0FBU1VSQlZBY1BSbFpXRm9ZUEgwN08yYng1TXpGYXNkbHNRSllZM3RMU0VyNit2dWpRb1FPcDE4U0RCdyt3Yjk4K1J0MnlaY3ZnNit1TC92MzdhL1dZZ0N6MDFkQ2hROUcwYVZNNE9qckN6czRPdHJhMmpQQndGVDJvcGsyYmh2SGp4eXYxOWROUFArSG16WnRLOVdabVpoZzZkQ2lLaTR2aDZ1b0tKeWNuTkczYUZEWTJOa3B0MTY1ZEM0bEVncHljSElTRWhNRE56UTNPenM3NCsrKy9TVmpBTjIvZVlPZk9uUXdoUlJQUG5qMURVRkFRSXlmUGlCRWpZR0ppZ2oxNzlnQ3k3MjdTcEVsWXUzYXRUZ1pGS3lzcldGbFo0Y21USjVnM2J4NEVBZ0hXclZzSEh4OGZyZWVHaDRkajM3NTkyTGx6SjZaT25ZcHg0OGJoekprekRDR3J1dGMraThWQzY5YXRrWm1aU2VxNmRldUdBUU1HWU42OGVXckhMUzB0VlJuT1RKNVBwU0tGaFlWSVRrN1dlQzF5aW9xS3lPZmk0bUtOUm5oRm1qZHZUdDZaMnVCeXVlallzU1B4N25uLy9qM0t5OHNaM2o0c0Zrc256NUxxWFB0VHAwNUZmSHc4bWpkdmpzYU5HOFBPem80aHhBREFqUnMzeUdjZWo4ZjQzWkdUa0pDZ05nVGNkOTk5aCtUa1pMaTZ1c0xaMlJuT3pzNXdjSEJRQ2cwWkV4TkRjdVJjdlhvVkVva0U2OWF0ZzFnc3hvWU5HMGo0dW5YcjFxRkRodzRxUFVrdlhickVlTlk2ZCs0TUV4TVRVZzRJQ01ETGx5OXg4ZUpGcFhQTnpNeXdaY3NXcldIMEZFbExTeU9mNVNLZktod2RIVEZ1M0RpZCsxMjllalc0WEs3YW5HbGZFbVBHaklHZG5SMWF0bXdKQndjSE5HclVDRFkyTmxxOTVqNlZUOG1YVjFaV2hsT25UdUhreVpPd3Q3Zkh4bzBibGJ3Ly95MVE0WWRDb1ZBb0ZBcUZRcUZRS0pSYVFGY2pJMlJHcTQwYk55STVPUm5KeWNtNGZ2MDZ2THk4TUhic1dGeTVjb1hzY0dleFdQajExMS8xTW1LSVJDSUVCQVRnNnRXcmVQVG9FVW53blpDUVFFTFN5STMyVmxaV1dMdDJyZFkrcjE2OWlxZFBud0tWeUhHaEw4WEZ4U1RIZ3E1bzI5R3Zqcnk4UEtYZHpYdjI3SUdibTV2ZTRkRVVZYkZZeElqMTY2Ky9Fc012aDhOQjc5NjlZV3hzckxRVDM5RFFVTW53OWVyVksvRDVmRnk2ZEFuSGpoMGpuaHVlbnA1RUJKQUxKU0tSQ0VlUEhrVjRlTGlTRjAxcWFpcTJidDJLYmR1Mm9WMjdkdkQxOWNYMzMzK1B3WU1IQXlxOEFqZ2NEZ25kcFloSUpFSldWaFpLU2tyUXJGbXpTdDhmT1FzWExsUlpuNStmai9MeWNsaGJXK1B5NWNzTVk3K3ZyeSs1RDMzNjlNR0pFeWVJNkhmZ3dBRjA3OTRkTFZ1MlZEdG1lWGs1OXUzYmh6MTc5akRFS3ljbko4eWFOUXRzTmh0Mzd0d2hubUI1ZVhtWU1tVUtSbzRjaWNtVEoydGQ1K2ZPbmNPdnYvNUsrcDQ5ZXpZMmI5NnNNZVJWU2tvSzhiSVFpVVRZdW5Vci92NzdiNFNHaHVvVldxa3ExbjVBUUFBdVg3NE1Cd2NITEY2OEdON2UzaHJYMTl1M2J4RVVGS1N5emErLy9vckV4RVQ4OU5OUEROSHE2ZE9ubGZJc1NrcEt3cVJKazNScXUzSGpSblRwMGtYbnZnY09IQWduSnlkMDY5YU5QRjl5WVFNQTJyVnJwMU9JdytwYys5MjZkVk1wMGhjVUZDQWpJNE1SU3JTeXVMcTZZdnYyN1VyMUlwRUk3OTY5UStQR2pZbklJNGZMNVJLUFZBNkhnM256NW1IR2pCbUFUT1Q3N2JmZmxEWUxpRVFpcGJCeVE0Y09aWlRUMDlNWndteEZIang0Z0VhTkd1bnNGYWxKdk5TRXR2Qm4xUzJLMUNRK1BqN3c4ZkZCWGw0ZTB0TFM4T1RKRTZTbHBTRTlQUjFwYVdrWU8zWXN1bmZ2WHVYanF2TkEwNFYvL3ZtSGZFZnA2ZWtraitLL2tYL1BrMGFoVUNnVUNvVkNvVkFvRkVvVkVSa1pxZFd3b0xqekdESVBEM2x5YVcwTUdUS0U3THcyTmpaR3c0WU4wYkJoUXp4Ky9KaUVld3NORFVXTEZpMWdaV1VGSG8rSDlQUjBSaCtQSGozQ28wZVBHSFd6WnMxU2E3eFVaNHd5TVRIQjhPSERNWHo0Y0dSbFplSEVpUk00ZE9nUUpCSUorWlBqNk9pSTlQUjBqUVpOa1VqRUNJZjJ6VGZmNkhSUEtvdElKR0tFb3FwT3pwMDdSd3poUmtaR0tDOHZoMGdrd3R5NWM1VThQSVJDb1Y0N2tzdkt5ckJtelJyR2J2WCsvZnZyYk1qUHlzb2lPVDBNREF3WTRwLzgrNFVzUjlIQmd3ZHg0c1FKcFdmWTJka1p5Y25KNUR1WFNxV0lpWWxCVEV3TWpJMk4wYTlmUC9qNStjSEZ4WVdjazUrZmo3aTRPSksvNC8zNzk4ak16RVJHUmdheXM3TWhsVXJoNCtPRGpSczM2bnd2VkpHYW1vcjM3OThqSXlNREdSa1pTRTlQUjNwNk9sSlRVMUZZV0lqSmt5ZGp4SWdSV0xObURUbkgyTmhZeWFNbk9EZ1lBUUVCa0VxbEVJdkZXTGx5SlE0ZlBxeGtEQmFKUklpS2lzS3VYYnVVY2tMWjJ0cGkwNlpOeENDL2Z2MTZUSnc0a2VSUWtVZ2tpSXlNeE5telorSHI2NHZ2dnZ0T1NWekt5Y25CbWpWckdHSUJaRUpWdTNidFNGblZ1bTNTcEFrT0hUcUU0T0JnSXFBOGV2UUlvMGFOUW1ob3FGS2VvZXBjKzYxYXRVSndjRENHREJtaTVPV2hpRkFveExGang3Qno1MDVHL3FlS25EeDVFbzhlUGNMVXFWUFJ2WHQzbmJ6V2FvUE9uVHN6a3RZbkp5Y3p4S3crZmZybzNGZDFyUDI0dURpa3BhV1JOWm1WbFVYV3BmdzNadi8rL1RyUFVSVjhQaCtwcWFuSXlzcENSa1lHM3IxN1J3eitHUmtaRUl2RmlJbUp3ZTdkdXhrZVc2TkdqV0tFQU92UW9RTysvZlpiNG4wVUhSMk5hOWV1b1VlUEhxUk5aR1FrNC83YTI5c1R6N2ljbkJ6czNic1hmL3p4QnhIT0twS2ZuNC9RMEZEczNic1gvdjcrK082Nzc1UzhuNnFLaW1GQ1dTeVdUdWZ4K1h6azVPU29QS2JveVNhVlN0V0txNmFtcGpXV1YyZjM3dDI0ZXZVcTB0UFQxYTdwek14TWxXRlRGZk1nQ1lWQ2xXMU1UVTBaSHFlSzcrams1R1NVbFpWVktueXFZbGpTeG8wYnc5emNYTzgrdmhTbzhFT2hVQ2dVQ29WQ29WQW9GRW9GSWlJaWxCSmphK1BjdVhNNnQrM1NwUXNtVHB5bzVCRXdhTkFnWXBScjNibzFZMGQyZUhnNFhyeDRnZDI3ZDZzTWhXVm9hSWlHRFJ0Q0lwRVFZMmxKU1FsZXZYb0ZGb3VsbEJ4YWprQWdRSEp5TXVMajQvSGd3UVBjdTNkUFpZNFZBSGo0OENFbVRab0VCd2NIREJ3NEVMNit2a3BHcHFTa0pDS2FjVGljYWs5Q1hWT2gzbkp5Y2hpRzBvRURCNExMNVNJeU1oSVNpVVJKaEpNYkxRME5EVW40TGFsVWlwNDllMkw1OHVXa1hVRkJBUzVldklpREJ3OHlrcStibVpraE1EQlE3WHdxaWhHS3o1K3JxeXU0WEM3ZXZIbURwS1FrWkdabTR2WHIxNGlQajJlRUwxSmsxS2hSQ0FvS3d2djM3M0hxMUNuOCtlZWZ5TS9QSjhkTFNrcHcrdlJwbkQ1OUdxMWF0WUtmbngvNjlPbURwS1FrcmQ0WTkrL2ZSOWV1WFJsMU8zYnNVTnJCRDVrUlVFNVNVaEk2ZGVxRUpVdVdZUFBtemZqdzRZUGFNWXlNakxCeTVVckduS2RObTZiMGZMcTZ1bUx3NE1INDg4OC9BVmsrb09QSGo1TlFWc25KeWJoNDhTTE9uRG1Edkx3OHBYR2NuWjJ4YWRNbU5HalFnTlRaMnRvaUlpSUNzMmZQWmhoa2k0dUxjZXpZTVJ3N2Rnd05HalNBbDVjWFpzMmFoY2VQSDJQMTZ0VU1ZeTVrejZXVGt4TmlZbUpnYUdpSWp4OC9Na0lMS3RLc1dUTWNPblFJSzFldUpDR2o4dkx5TUdQR0RQejQ0NC93OC9PcnNiVS9jdVJJTmQvSy8zSGp4ZzNzMmJOSDZabGxzVmhZdEdnUlVsSlNjT1RJRVZMLzVzMGJMRml3QUk2T2psaTFhaFZNVEV4MDloakx6TXdrUm1nakl5T2R2Vm9VUTRhcElpZ29DSC8vL2JmYTR4Vzk1dGF0VzZma3RkS3BVeWVHMTFSMXJ2M05temZqOGVQSEdxOXA2dFNwakhtWGw1ZWpVNmRPU3UwcUNvZUxGeStHblowZFJvOGVqVldyVnFudDM5RFFFQzlldkdEa1diS3lzbUxrbzVNemQrNWMzTGx6aHdnM1lXRmg4UEh4Z2JHeE1WSlRVeEVSRWNGb1AyblNKQ1FrSk9ERWlST0lpb3BTQ2lVSkFHNXVia2hNVEdRY3k4ckt3cVpObTdCbHl4WjRlM3VqVTZkTzZOcTFLK3p0N1RYY0tmWHMyclVMUXFFUVBCNFBYQzRYdWJtNU9IdjJMS09OdG1kTHpsOS8vYVdVaTBzVklwRUlmbjUrS284TkdqU0k4ZnRTblJRVUZDamxrS3JJaGcwYnRQYVRucDRPZjM5L3BmcnUzYnN6UE1Xc3JLekllQVVGQlpnelp3NzgvZjExRnJxRVFpSGk0K094YytkT1VsZFJKUCszUVlVZkNvVkNvVkFvRkFxRlFxSFVPSzFidHpibmNEZ0RKUkxKdFdmUG5xWHJjTXEvanNxRUYzRnpjOE9HRFJ2dyt2VnJzdHRXamtBZ3dLSkZpM0Q1OG1WaWNHU3hXSmcrZmJxU1Vjek16QXg4UGg5anhveEJXbHFhV284QVMwdExqQnMzRHE5ZXZjTEZpeGVKa1RBMU5SWGg0ZUU0ZXZRby92dmYvekxDTWlrbWJQZnc4SUNwcWFuZTE2a1BoWVdGalB3WHVwQ2JtNnYzT0JzM2JtUVk2a2VNR0FGN2UzdThmZnRXWTY0bWdVREE4Qjd6OGZHQlFDREE1czJiOGZ6NWN6eC8vbHpKMkc1a1pJUTFhOVl3REZvVlE4bXRXclVLQnc0Y0FKdk5obEFvWkhpRXlVV24yTmhZL1BycnJ4cXZ5OXpjSE1IQndjUkR3ZGJXRm9HQmdaZzhlVEl1WExpQVk4ZU9LUm4zNVBOdTFxd1pDWE9sRGphYkRSYUx4ZGpoRFpueFVwV3hWaEdwVklxeXNqS0lSQ0k0T3p0ckZINHVYTGpBMkRYdTVPU2swcGdJbVNCMDRjSUZNcWZ0Mjdlalo4K2VZTFBabUQ1OXV0cm5ZK2pRb1FnS0NsSzV5OXplM2g0SERoekF1blhyVkFxUjc5Ky9oMGdrZ28yTkRVeE1UQmpDc3BtWkdYNysrV2QwNmRJRm8wYU5RbUppb3NyeEs0NXJiR3lNMWF0WG8wV0xGaVNSUFpmTGhZdUxTNjJzZlhYSVBVSVVNVFUxeGFwVnE0aUhZcE1tVGJCbXpScUdFQ0VTaWRDa1NSTVlHeHZqNU1tVFdzY0JnTURBUUJMNjBzWEZoU0U2ZkFvQ2dVRHBHZGJXWGxWZFRhMTlaMmRuamNJUGo4ZFRPVWRkcmxFb0ZLSzB0RlRyMnBkSUpGaTZkQ25qT3cwS0NsSXBoTmpiMjJQNDhPR0lqSXdFQUdSbloyUDc5dTJZT1hNbWdvT0RHZk5xM0xneFRwOCtqYmk0T0pYam1wbVo0YWVmZnNLQUFRT1FsSlNFVmF0V0tiV1ZTQ1M0Zi84Kzd0Ky9EMmRuWjVYQ3ovYnQyOUdrU1JOQUZvWlBYZjRqZVQ0N1ZiQllMSzMzNlV1bGVmUG1LdXNOREF4Z1oyY0hlM3Q3eE1URTZMVnVOT0hqNDBQV05tU2VPNHJlTzVXaGI5KytWVEN6enhjcS9GQW9GQXFGUXFGUUtCUUtwY2JoY0RqMTJXejJGamFiemZQMDlMd21rVWdPY0RpYzI2V2xwVVV2WHJ6UXo5WG1meEJuWjJlc1diTUdMMSsrUkhoNE9ObUp6dVZ5TVhIaVJOS3VUcDA2Y0hOenc3Tm56eGpuKy9qNHdOVFVGTjkrK3kwT0hqeW8xTCtqb3lQOC9Qd3dlUEJnRXE1czJyUnAyTGR2SHlQYzJaUXBVNVFNdjRvZUN2cmt6S2dzVXFtVXNWdSt1aGcvZmp4ZXYzNk4vUHg4OU83ZG00UlMyN1JwRTA2ZE9vWGp4NDlyelIzRTQvSFFxVk1uR0JvYUlpTWpRNlhoc21IRGh2anR0OS9RdW5WclJyMkppUWxhdFdwRjdxOVlMRlk1bnEydExRWU5HZ1RJdkpMMjdkdW5aSFNYdC9Qejg0Ty92NzlLUTZ5aG9TRUdEeDZNd1lNSDQ5Njllemh3NEFERHlEWmt5QkF5UnhzYkcyS2tkM0J3WVB5M2NlUEdtRHAxS3NuNVZGbGF0R2lCdTNmdmdzMW13ODdPRHMyYU5TTi9ob2FHV0xSb0VXbkxack94Yk5reXRiazByS3lzNE8vdmp3TUhEZ0F5YjZidDI3ZGp4WW9WMkx4NU15Wk5tc1FJWGVUczdJemc0R0I0ZVhscG5LT3BxU2wrK2VVWERCbzBDT0hoNFl4cmRuQndJTHY1dTNUcGdwOSsrZ25yMTY5SHg0NGQ4Y3N2dnhCRHY2dXJxMXJoeDkzZFhXWDloQWtUMEx4NWMvejg4ODhJQ1FsQisvYnRBWmxRWEpOclh4MysvdjY0ZCs4ZUVZVzl2YjJ4ZlBseWhqZU9uNThmbkp5Y0VCb2FTZ1M4bjMvK3VkSUozRDlYYW1ydE96czdnOGZqd2Q3ZW5yRWU1WitUa3BKSVhwM0s0dVRrQkJhTEJhbFVDbE5UVTdJZW16ZHZqcVpObStMRWlSUDQ2NisvU1BzdVhicWdkKy9lYXZ1Yk1HRUN6cHc1UTd4ZWp4MDdob0VEQjZKUm8wYmttV0N4V0FnSkNVRitmajdtenAzTEVDN1piRFlHREJpQU9YUG1rSTBWVGs1TzJMOS9QNjVkdTRhSWlBaEd5RGtBNk5hdEcxa3ZMQmFMZUdkQzlwNlFlL1kxYTlZTTJkblo1RDdMOGZEdzBDajg5Ty9mSDVhV2xqcmYweStKbGkxYnd0dmJHMDJiTmlWL0RnNE9zTEd4SVo2RmZmdjJyVExoeDgvUEQxRlJVWXhRc3AvQzhPSER0YjdUdjNTbzhFT2hVQ2dVQ29WQ29WQW9sTnJFQ01BQU5wczlRQ0tSdkRNME5Memw0ZUh4bDBna2loVUtoZkVKQ1FsRk92UlI1Vnk4ZUZGcmd1WlBvVEp4NlZYUnNtVkxiTjI2RlE4ZlBrUjRlRGk2ZHUycWxFdkUxZFVWOGZIeHFGT25EaXd0TGRHMWExZVM4SHpjdUhFNGRlb1VhZGVoUXdkMDd0d1pycTZ1U21NMWF0UUlTNVlzd1lRSkU3QnIxeTRrSkNSZ3lKQWhTdTBVRFpvMUlmd1lHeHRqNWNxVmVwMnpiZHMydkhuelJxOXptamR2amgwN2RtRE9uRG1ZTzNjdXFXZXoyUmd4WWdSR2pCaUJvcUlpcEtlbkl6YzNGM3crSDZXbHBTZ3ZMeWZQa3BXVkZURmtUNXc0a1dFVU5UYzN4NmhSb3pCcTFDaTF4dTdRMEZDRWhZVWhOalpXS1V4WW5UcDE0Tzd1anVEZ1lOU3RXeGVRQ1lFLy9QQURWcTllRFI2UEIxZFhWM2g0ZUtCTGx5NW8yN2F0enZsVDVBbThYNzU4aWQyN2R5TTJOcFlSaXVyczJiTWFSWUI1OCtZcHpWY2ZtamR2RG05dmIvVHAwd2VPam80cXgxcTVjaVhXckZtRHdzSkNCQVFFNEt1dnZ0TFk1N2h4NDNENjlHbVVsSlJnMkxCaG1ENTlPaUJiQjcvOTlodm16cDBMWjJkbmpCOC9IcjE2OWRJNVR3Y0FlSHA2WXUvZXZYang0Z1hPbmoyTFc3ZHVJVFEwbFBHOWZ2Lzk5MmphdENrNmR1ekk2TnZWMVZVcGJHVERoZzNScjE4L2xldE5UdGV1WFJFVkZZVTZkZW93K3FySnRhOE9Gb3VGbVRObklpUWtCTk9uVDBmLy92MVZ0bk4zZDhlUkkwZHc5T2hSWkdkbksrWE5xazFtelpxRk1XUEdmRklmOGx3aU5iSDJmWDE5TVdqUUlMVnJuTXZsWXR1MmJaVytGa05EUXhnWkdXSDM3dDJ3czdOVG1mZk54Y1VGcTFhdHdzMmJOMUczYmwwc1hyeFlZNS9tNXVZSUNBakF6cDA3NGVEZ2dQbno1OFBaMlJrYk5tekF0bTNic0hmdlhvd2FOWW9JWTlPbVRjUDI3ZHRoYkd5TVFZTUdZZFNvVWJDenMxUFpkNDhlUGRDalJ3L0V4TVRnOU9uVHVIWHJGcVJTS1lLQ2draWJoZzBicWczbnB5NmNaY1hmV3ptTkd6ZEczNzU5eVhyVGhXKy8vUlpuenB6UnViMHFxdHZEVmhFWEZ4ZnMyTEZEWTV2ZHUzZHI5ZXhVUjhVTkNVWkdSdGl6WncrT0hEbUNHemR1SUNNakF3S0JRT2QvcXhrYUdzTGMzQnd0V3JSQS8vNzlhK1RmSjdXTjdyOWFGQXFGUXFGUUtCVndkM2Nmd2VGd2pzdUtaeDQvZnF6Ny93RlNLQlFLUlM4OFBUMVhBUGhaVnR6NCtQSGp1WnJQK0x4cDI3YXRJNXZOZmdhZ2JzVmpVcWxVQ0NBVHdGdXBWSHBES3BXZWZQcjA2UXNBR3YvdjN0R2w3V3dXR3hzQllQeVk3N0ZzVVhCMVhzSm5pVlFxVlRKUXE2cFRKRGMzRnhZV0Zub1p0aUhiZGE2WWJQbC9oWktTa2lyelFsaTNiaDNxMWFzSFQwOVBlSHA2VnN2OUZBcUZ5TXJLZ3AyZFhaWDF6K2Z6YTlUQXFDdFpXVm5ZczJjUDVzK2Z6OWk1cjQ3TGx5L0QwZEVSTFZxMFVEcVducDVlNmJ3Zm40SllMSVpBSUFDYnpRYWJ6UWFYeTlWWm9Ldkk1N2IyUlNLUldpK3MvelZxWXUxL0xwdzRjUUxXMXRibzFxMmIxcmJGeGNYNDg4OC80ZS92cjdTR282S2kwTDE3ZDdKeFFpcVY0c0tGQy9qbW0yLzBmaCtWbFpVaExTM3RrOE93U1NRU0ZCY1hnOFZpZ2MxbWc4UGhnTWZqVlhyTlVyNDhFbDhuWStMMFdYaVhrUWtwOEp3RjFvQi9YajVKcWUxNWdYcjhVQ2dVQ29WQ29WQW9GQXFsdGxHeFc5T0F4V0kxQWRDRXhXSjFCYkMwYmR1Mno5aHM5a0dSU0hTV3grUGxQWHIwcUFpQTZpemsvOE9vTXVCcU0rcFdOZ3pOdjlsUXFZbXFERDBWSEZ6OTRxU0JnUUVjSEJ5cXRNL1BVZlNCTEFUVGtpVkxkRzZ2S2V4VWJZZytrSzJycW5yR1ByZTFUMFdmLzA5TnJQM1BoUkVqUnVqYzFzVEVCQUVCQVNxUFZmUVVZN0ZZYXIzSHRHRmtaRlFsdVhmWWJEYnhzcUpRUGpmb0c1ZENvVkFvRkFxRlFxRlF2akNrVXFsSDI3WnRaOWYyUEQ0RkZvdGxBVUR0bG55NUdDUXpYSExZYkxZSEFBOE9oN05DSXBIY2JkdTI3VjBXaTVVcUZvc3ZQWHYyTExzR3AwNmhVQ2dVQ29WQ29YeldVT0dIUXFGUUtCUUtoVUtoVUw0d1dDeFdWNWtuekJlTFZDb2xZWWhVN1VxWEN6K0sza0N5dG1ZQStzditpamtjem5OUFQ4OTdFb25rek1jU0tZZEZJNXBUS0JRS2hVS2hVUDdIb2NJUGhVS2hVQ2dVQ29WQ29Yd0JpTVhpTkRhYlhjQmlzZXJYOWx4cUM4VjhGYkwvbWtpbDBuWlNxYlFWbTgwZVVhK09KTDFJb0RtbkJZVkNvVkFvRkFxRjhtK0hDajhVQ29WQ29WQW9GQXFGOGdVZ0ZvdlBBekRtY0RqTmEzc3VWVVE5QUFFQURCUXJWZVQ3QVZUa3FwQktwY1VBbmttbDBzY0FZc1JpOGQ4Rkplakg0Ykc5cTNmYUZBcUZRcUZRS0JUSzV3MFZmaWdVQ29WQ29WQW9GQXJsQ3lBK1B2NDlnUERhbmtkVjBiWnRXMGMybXowY2dJR3VZZzhBU0NTU0JBQ25XQ3pXRlFCdmhVSmg1b3NYTDRRQTRPalN0bS8xejV4Q29WQW9GQXFGUXZtOG9jSVBoVUtoVUNnVUNvVkNvVkErQzFRSVBXSUF4UUJ5SkJMSlZiRll2RDh1THU1ZVRjN3AwYU5IZVBic0dRREExZFVWUGo0K05UazhnNUtTRXBTVWxNREt5cXJXNXFBcitmbjVlUExrQ1NtM2I5OGVKaVltYXR0THBWTGN1SEdEbE4zYzNOQ2dRWU5xbnllbGR1RHorYmg3OXk1Y1hGemc0T0JRcWZDTWlxRWZxNFBTMGxKOC9QZ1JBTURoY0hSNkhvdUtpdkRtelJzNE96dkQyTmhZci9FS0NncHc5dXhaVWg0eFlnU01qSXhJK2VEQmd6QTFOWVdMaXd1Y25KeGdhR2lvVi85ZkFxOWZ2d2FmendjQUdCc2J3OFhGcGRKOXBhYW1RaUFRd05uWnVWTG5aMmRuUXlRU0FRRE16TXkwZnA4U2lRVHYzcjFEYVdrcFdyUm9vZmQ0dDI3ZHdqLy8vQVBJZm12YXQyOVBqaVVrSk9DdnYvNkNpNHNMV3JSb0FWdGJXNzM3L3plUm5wNE9VMU5UbUptWjFmWlVxcFRjM0Z4WVdscHFiQ01TaVZCVVZBUnpjL01hbTVjdVpHZG53OGpJQ0thbXBtQ3oyVnJiOC9sOEZCY1hrekw5dmE4ZXFQQkRvVkFvRkFxRlFxRlFLSlJhUllYeHRrQXFsVDZWU3FXUEpCTEpIUTZIODFkc2JPeUgycGpiblR0M2NPREFBUURBMEtGREdjSlBWbFlXSkJLSlh2M1ZxMWNQcHFhbXBKeWZuNisyTFkvSFk0Z2xodzRkd3M2ZE85R2lSUXY0K1BqZzY2Ky9SdHUyYmNIbGF2NWYrOXpjWExVaDlEZ2NEc3pOelNHUlNCaEdHRjB3TWpJQ2o4ZFRlU3dwS1FuejVzMGo1ZVBIajhQSnlVbHRYMkt4bU5FK0pDUUUvZnYzMTJzKzFVRlpXUmsrZlBpQWQrL2U0ZDI3ZDNqNzlpMysrZWNmekpzM0QrWGw1WWlQajllclB6czdPNFpCOTNQZzJiTm5tRDU5T2lsLzlkVlhpSWlJcU5ZeHQyL2ZqbVBIamdFeW8vb2ZmL3lCK3ZWMVMxOG1FQWdRRWhJQ1EwTkRMRjI2Vkt2NDA3ZHZYeFFWRlFFQTJyUnBnKzNidCtzMFRuUjBOSll0V3dZQXNMVzF4Zm56NTlXMlBYZnVITFp0MjRZUEgvN3ZOYlZvMFNJTUd6Wk1wM0hrZlB6NEVaczJiU0xsZ1FNSEV1R0h6K2NqUER3Y1lyRVlBREJ5NUVnRUJ3ZnIxZitYd05xMWEvSDQ4V01BZ0xPek0zbEdkT1hseTVmWXRXc1huajU5aXZ6OGZEZzVPZUg0OGVPVm1zdmt5Wk9SbnA0T0FGaXhZZ1VHRGh5b3NsMTVlVGttVDU2TWhJUUVDSVZDV0ZsWklTb3FDaHdPUjYveG9xS2ljUG55WlVBbStpbStKNktpb25ENDhHRlN2bmJ0V28ySkhtVmxaY2pPemtaV1ZoYnk4L1BSdTNmdkdobFhFeXRXckVCOGZEeTZkZXVHNGNPSHc4dkxDNUQ5bm1yNlRWV0ZqWTJOU2xIdjRzV0x1SHIxS29ZT0hZcU9IVHZxSkdaVWxwS1NFcXhidHc1WHIxN0Z6cDA3MGJKbFM3VnRJeU1qc1hQblRvd2VQUnBqeG94aC9IdmlVeEFLaFVTTTRmUDU1Ty9qeDQvSXk4dERibTR1UG43OENJbEVnclZyMXlxZDcrL3ZqOExDUXJCWUxLeGV2Um85ZS9iVU9ONmFOV3NRRlJVRnlINERybDI3cHRNOFMwdExrWk9UZzdkdjM1SS9TMHRMekpneGc5RXVORFFVZi83NUp3REEzdDRlUjQ0YzBWdU0vemRBaFI4S2hVS2hVQ2dVQ29WQ29Yd1d5TVNlSXhLSjVBS0h3M2tmR3h2N0VZQ290dWVsanUrLy94NEZCUVY2blJNWUdJang0OGNETWdOMmp4NDkxTGJ0MnJVck5tellBTWdNdjBlUEhnVUFKQ1ltSWpFeEVRY09ISUNKaVFrNmRlcUViNy85RnAwNmRWSnBCT3JidDY5YWdVcHUwTTdLeW9LdnI2OWUxMUxSdUYxV1ZrYkdFUWdFakxZQ2dRQWxKU1ZxKzZvNFA2RlFTTnF6V0N6VXFWT0hISXVLaWtKYVdwcGVjOVZHblRwMThNTVBQd0FBMXE5ZmoxdTNiaUUvUDU4SUJoVzVmLzgrQkFJQncxQ3ZDOTI3ZC8vc2hCK3hXSXl5c2pKU1Z2eXNLNGNQSDBaS1NvcmE0eFlXRmtSY2V2NzhPVTZjT0VHTzFhbFRCenQyN0ZBNnAyWExsa3JHOXV6c2JQejAwMDk0K2ZJbElIdHVsaTlmcmxIOEtTMHRKZGVrcjFDcksxNWVYc2pKeVNIbHFLZ292WVVmVGR5OWU1ZUlQZ0RRc1dQSEt1djdVM24vL2oxaVkyTjFhdXZzN0l4bXpacFYyMXdzTFMxeDY5WXQ4ajBuSlNYaHhZc1hjSE56cTdZeGVUd2VIQjBkRVJjWEJ3REl5Y25CdzRjUDBhRkRoeW9iNC9idDIrUnp5NVl0OVJKOUJBSUJzckt5SUJRS0lSQUlVRlpXaHRMU1V2SW5OL1FYRlJXaHFLZ0krZm41S0N3c1JGNWVIdkx5OHBRMkJBZ0VBcjEvSzZxU1I0OGVrZWZ0eXBVcjhQVDBKTUxQa1NOSHNIZnZYcjM2Q3dzTFE3ZHUzWlRxSXlNajhmejVjMFJIUjZOZnYzNVl0V29WQU9ESmt5Zkl6TXpVYXd4cmEydDRlNnRPUDVpWm1ZbHAwNllSa2ZISEgzL0UvdjM3WVdkbnA5UTJLeXNMRVJFUktDc3J3KzdkdTNIaXhBbUVob2FxOUVSKzllb1ZRa0pDSUpGSUlKVktJWlZLSVpGSUlKRklVRjVlRG9GQUFJRkFBS0ZRQ0tGUXFIWnppQ3I0ZkQ3ajN4cloyZGtvTEN3RVpKNll1cXkzVjY5ZWtjK2FoQzdJL3EwUkh4K1B2THc4bGI5UFZsWldET0VuS2lvS3AwK2ZCbVQvZmxpMGFCRWdFOWdxd21hekdaNlYvemFvOEVPaFVDZ1VDb1ZDb1ZBb2xCcUh4V0pKcFZKcEFZRDNMQmJydkZBbzNCc2ZILytzdHVmMXVjTGxjckZnd1FKY3UzWU5kKy9lSmNKS2NYRXhMbCsrak11WEw2TnUzYnE0ZVBGaXJSa3gvUDM5aWZHcUluSlJSVmRDUWtJUUVoSUN5QXlyZi8vOU56a1dGUldGZS9lcU51S2ZoWVVGWTQ3YWhLV0hEeCtpZGV2V1ZUTDJzR0hEU0lpblVhTkdZZDY4ZVRoeTVBZ1IvVXhOVFhIcDBxWFAyamgxOCtaTjRxbWhDbnQ3ZTB5ZlBoMkZoWVZZc0dBQlE0REp6TXhrQ0VGeWV2ZnVyU1Q4RkJVVk1iNmJjK2ZPZ2NWaVlkbXlaV3JGSDBXRHBqb1BOWDA0ZGVvVXdzTENOSTd6OU9sVGxlS010N2MzdG16WmdxeXNMQ3hldkJpUWhUUUxEOWVjdmkwNk9wcDg1bks1eE5EOU9SQVhGMGV1UlJ2VHAwK3ZWdUhIeHNZR25UcDF3cTFidDBqZHBVdVhxbFQ0NmR1M3I1SlhTVVZCY2Rhc1dTbzlSQ0lpSXVEdTdvNklpQWpjdjM4ZmtLMzVYcjE2cVIxUDd0VWdSMTlCS1RZMlZza2I0bE5ZdjM0OWZIeDhhaTNrNk02ZE84bG5GeGNYK1BuNVZma1lUNTgreGZQbnowbDUrUERoNUhOa1pDU3VYNyt1VjM4K1BqNXFoUjhiR3h2WTI5dVQzODY4dkR3RUJnWmkzNzU5U2dMZnFsV3JHTUpIbzBhTjRPSGhvYkpmVzF0YmhyaFNsZnp6eno5bzNibzFCQUlCeEdJeFhyeDRRWTVaV0ZqQXpNeU11YkdwaGdBQUlBQkpSRUZVSWJKd09Cd1lHQmlndExRVWtHM3NVSHltbloyZFZZb3lSa1pHWUxQWkVJbEV5TWpJVUR1Zm5Kd2N2SHYzRG5aMmRyaDM3eDUrK2VVWGNrd3FsVEk4V2l2U3BFa1QvUEhISDNyZWdTOEhLdnhRS0JRS2hVS2hVQ2dVQ3FYR0tTa3B5VE15TXBwWVdscjZPREV4TVVlSFV6NXJEQXdNMUlhQ0VRcUZsZlkwS0M4dlIxWldGaUFMd2ZYVlYxOWh5cFFwdUgzN05xNWN1WUxFeEVUU2RzaVFJU3JGZ1VhTkdwRmNGZkw1NU9YbHFSMlR4K09oUzVjdUtvODllZktFNUQzNXQ5S3dZVU9WOVVaR1J2RHg4VUhUcGszUnFsVXJwS2Fta21QMTY5ZUh2NysveXZPdVg3K09wUC9IM24ySE5YVzMvd04vSjJGRU5vZ0tDb2hiVk1SdGNjdWpWWEhWYmNXOXFQcW9xQ2dpV3JmVWlyTnVyWFZWcmRYYVdvdGI2NnBQNjJxcnBTNWNnTGl3b0FnSUlmbjk4VXMrM3h3eUdPS2k3OWQxOWJvNE15YzVKeWYyYzUvN3ZtL2VOTG9zS1NsSkJIMmdMZkVFQU9mT25SUHo5RXQrdmMreXNySVFIaDZlNzZmbDlWV29VQUVMRnk3RXFGR2p4RFg5d3c4L3dNcktDcE1uVHphNmpmNjFYeGg5Y2JLenM1R1ZsWlhyZXNiVzBjM0x5TWpBSDMvOEFXZ0RlK2FrcHFaSytsK1ZLRkZDTW0xTWd3WU4zb3RlWVBuUnIxOC8zTHAxSzlmMTlNODN0QVAxdTNidE1ydU5wNmRubnN2S1pXWm01bnIrczdPekpSbGFPcnJmZ1R0MzdvanpuMXRKckwxNzkwcW1zN0t5Uklrc1k1eWRuVjlyTDdyMDlIU3NYNy9lNVBmdGRUcDM3aHpPbno4dnBpZFBucHp2a25wNXNYSGpSdkYzMDZaTjRlZm5WK2l2b2FOUUtCQVpHWW1nb0NBUjNMaDM3eDVtekppQkpVdVdpUFYyN3R3cGVlREIxZFVWaXhjdk52bmI0T1RraEJJbFNvanlrN2x4ZFhXRnI2OHY3TzN0SmY4NU9qckMyZGxaL09maTRpTEt5MDZZTU1IZ0lZeW5UNThhL1BzaElDQUE0OGFOTTVrcHRubnpabXpldk5sZy9zYU5HK0hyNndzUER3K2oyNVV2WHg0ZmZQQUJxbFNwQW50N2U1dzZkUXFUSmsweXVBZjhtekh3UTBSRVJFUkVSRy9jdFd2WG5nTTQ5TGFQdzVoRGh3N2g4T0hEQUlEWTJGZ3gvOWRmZnhWOU5mU2ZBSWEybnJ5eGNqRUFNSEhpeEZ5ZkVDNWR1alMyYk5tQzY5ZXZTNTVPdlh2M3JzbUFBclRCaUduVHB1SElrU1BvMTYrZjBYWDBHOGJyM29lNUo4RHQ3ZTJ4WU1FQ284cysrZVFUU1ZCQ1g2ZE9uVVJRNk9IRGg1TDNIQmdZYUxhSGkwYWprUXk4K3Z2N3c5dmJHOUJtT0x4SlRabzBFWU5jVjY1Y0VUMWhTcGN1TGNuMDBCK29jbkp5UW5Cd3NOSDl4Y1hGbVF6ODZIK1dqUm8xZ3BlWEY5UnFOUzVkdWlUbTU3elcza1dmZnZvcDB0TFNjT1RJRVZGcXlkZlhWNVRZVVNnVWlJaUlrR1J1aFlXRm9VT0hEbUk2SVNFQkF3WU1FTmxzcG9LUDllclZ3L1RwMDBYL0hXakx4K1VzUDZTalB3aVlseDRQTzNic1FGSlNrdVM3bjVxYWloVXJWZ0RhNEpNdWF5VXJLd3R4Y1hGd2NuS0NpNHVMWkQ5cGFXbDQ4T0FCUER3OFlHVmxCV2g3UE9YWGdRTUhrSm1aS2FZVEV4TWw3OTJZbFN0WHZySEFqNVdWbGRudnRuNDVUSmxNaHZidDI1dnN3NkpmSXZMbXpadG8zTGd4QU9ESEgzOUVSa1pHZ2NvUXF0WHFYTGZUWlNMRXhzYml3SUVEQnNkOTdOZ3h4TVhGb1VHREJpaFhycHdvYS9YbzBTT2twcVlheldLS2o0K0hwYVdscEdtOWZzbkt2TWpPempZSThuejk5ZGRtdC9Iejg4dFQ0RWVoVUtCWXNXS3dzYkdCcmEwdDdPenN4R0MvZzRNREhCd2M0T1RrQkdkblp6ZzVPYUY0OGVKd2RYV0ZzN056cm4yMVhnZU5SaU1wcmZuUlJ4K2haczJhK1Bubm4yRmhZU0d1RlIxTFMwdWp2N3MzYjk0VTVWYU51WDc5T2s2ZVBBbG9yOWRSbzBhWlhOZlcxaFplWGw1R2w4WEh4NXNzRlpvemN4RUFCZzhlTE1ySmVYaDRvRnUzYmlLVEppVWxSUklFQW9EZzRHQThlZkpFVW1MUzNkMGR6czdPWW5yOSt2VlFxVlN3dHJhR3BhVWxySzJ0Y2VyVUtTeGR1bFN5WFpjdVhSQVNFbUwwL25uKy9Ia2NQbndZWVdGaHI3WFBrVG5kdW5WRDQ4YU40ZURnZ0xWcjE0b015QzVkdXFCUG56NkE5dDg1OCtiTkUvZjdPblhxR00zMCsrZWZmeVQ5MnFwVXFmTEczc2Zid01BUEVSRVJFUkVSa1o3YnQyOGJIVEJLU0VoQVFrSUNvQjJrMTZmZmt5YW52R1Q3eU9WeU9EazVGYWhSYzl1MmJkRzJiVnRBTzFENHFrOUFQMy8rSE9QSGp6ZTY3TWFOR3lhM0d6SmtpUGo3L1BuemtzK3dkKy9lS0ZldW5NbHQxV3ExSlBBVEdCaUl3TUJBbytzdVhMalE2TlAwT3VucDZRWU55SThlUFNvRzM0M1JIOUR5OHZJU2czbm1NcU1LZy83VDY3MTc5d2EwdlE5U1UxTUJiUURNMU1EaXU4VFQweE1BSlAwMVdyWnNpU3BWcWlBdExRMlRKMC9HbVRObnhMTDI3ZHVMN0Nab3ovLzgrZlBGd1A5SEgzMWs4dnhEZTMzRXg4ZGp6Wm8xYU4yNk5XYk1tR0gweVhlVlNpVzVWdktTT2JWNzkyNkR6SkxVMUZUeDNpNWN1SUMyYmR0aXk1WXQyTHAxSzZBZEFONjBhWk1rc0RSMTZsVHMzNzhmcWFtcDZOeTVNd1lQSHB6djc3ZGFyYzUxb1A5dGE5YXNtZml1cTlWcXlYZnB5Wk1uYU5PbWpaZ3VXYktrcE9lU09ScU41clgzWnNycDl1M2JSbnZFbkRwMUNxZE9uWUtGaFFXKy9QSkwzTHAxQzE5ODhZVzRUbnIyN0NrSjBONjVjd2M5ZS9aRVptWW1paGN2am9FREJ4YW9MOVBCZ3dmem5MR1JWNUdSa1dqV3JObDdsMFc0Wjg4ZTBkdkx4Y1VGWThlT1JVcEtDbWJObW9XVWxCUjRlM3RMZ2g0d0Vlak5MZXR2NWNxVjR1OHVYYnFnVXFWS1dMSmtDV3JVcUdIUWs2OW16Wm9teXpTYWUrRGovUG56Q0EwTk5Ya004Zkh4Q0FrSk1YdWNjK2ZPTlpnM2FkSWt5WU1pK3BreThmSHhtRDE3dHFSZmxKZVhGOExEdzQzMm5jdk16TVNLRlN2RVBVNnBWR0xjdUhHU2RaeWRuUTJ5aWtxVUtHR3dMeWNuSjFoWldhRk9uVHFBTnJpbSs0MnpzYkZCMWFwVmpiNUhXMXRiOFQ1MDcwVTNUOSs2ZGVza2ZlSWFOV3FFNGNPSHc5SFJVZkw3bVpxYWl1SERoNHZwc21YTElpSWl3dWhyRnhVTS9CQVJFUkVSRVJHOW9yejJ1TWd2aFVKaGRJRE8yTUNwV3EzR3VISGpVSzFhTlh6eXlTZGkvc1dMRnlYbFdISXJ0WldWbFlVVEowNjg4ckhyeTIrUEgzTUtVcTZyV0xGaWVkNU8xd0FiUmdhY2RVOFQ1M3p5T1NFaEFWMjdkalc2UC8wbnEzUFNaZng0ZUhpSVlLSitNRWcvT1BLbXFOVnFrMEZNSFpsTVpwQzlrSm1aS2NubzBUMkJ2M3IxYWtuUUJ3Q1NrNU5GOWh3QVBIdjJUSkxsOVBqeFk3RzhmLy8rUnZzcERSOCtIT1hLbFVPclZxMU1aaURvTWpuMFg3ZXczTHQzVDV6YmhJUUVmUEhGRndnTEN3TzBmVy8yNzk4dlhqTW1KaVpQMlVZNUhUbHlSRkpTME1MQ3dpQURMaXNyU3dTM2RNdGZSL2tyY3pJeU1yQnExU3JjdUhFREsxYXNFT2NqWndDdFVxVktCWDZOY2VQR0dXUlEzTDE3RjJ2V3JCSFQvdjcrSnN0Sm1aUGZjMk50YlMyNTFwY3VYWW9tVFpxSU1wR0xGaTBTNStUOCtmT1NvSGhlYVRRYWZQWFZWNUo1dWYwV0tKWEtYQU02ZG5aMjcxM1FKejQrWHBMdE0zSGlSRGc0T0dEdTNMa2lNeXN4TWRGa0FDR3Z6cDQ5Sy9wRDJkblpZZVRJa2JoMDZSSzJiTmtDQUtoV3JScEtsaXo1U3EveHBzWEh4MlBEaGczWXQyK2Z1Q2FMRlN1R29VT0hJaWdvQ0JZV0ZraExTME42ZWpyUzA5T1JscGFHSjArZVlQSGl4Wkx2NzlhdFcxR2hRZ1ZKMzdYWnMyZmp4bzBiNHFHRjBxVkxZOW15WlNKRHNYejU4cEsrYXV2V3JRTUF0R3ZYVGdSK1dyUm9JZnI1bVpLZW5pNTZxT2tIOHJPeXNwQ1dsb1ltVFpwZzE2NWRlUExrQ1pvM2I0NHVYYnBnNU1pUmtNdmxpSXlNUktOR2pSQWZINCt3c0RCY3UzWU5BRkNxVkNrc1c3YXNRQS9idkU4WStDRWlJaUlpSWlMU1U3Tm1UZlR0MnhjQXNHL2ZQakZZWEtsU0pkRlkrMVVHTUkxNTh1UUp4bzRkS3daRGRNcVZLMmN3YUI0WEY0ZVBQdm9JMEE3NlBYLytIUGIyOWxpNWNpWE9uRG1ETTJmT0lENCtIdE9uVDRlbHBTWE9uRGtqNlZud05yaTR1T1E2R0YzWVQ3WVhWRmhZbU5FbnRXL2R1aVhPZjBCQWdDUVlvVktwY1BmdTNYeTlUbEpTRXRMVDArSGk0b0tnb0NBeFdIN2p4ZzI0dUxqQTFkVVZUWm8wZWVYM2sxOHhNVEVteTZ6cEtKVktnK3Z5NTU5L0Z0ZHZxVktsVUxGaVJRQkFVRkFRZHUvZUxSbWd6cmx0VHZyTDI3UnBBMTlmWDF5K2ZObGc0Ti9XMWhiWjJka215d0hxU25McDVLVy9VTldxVldGdmI0OS8vdmxIQkYwc0xTMVJyVm8xU1ZCczRNQ0IyTDkvUDlMVDAyRmpZd05yYTJ1OGVQRUMwR1pWNk5qWjJTRThQRnk4Zi8yQlVITlVLcFVrcUFFQWE5YXNRYTFhdFNUejlNc3ZEaDgrdkVCQmhsZVJrSkNBNE9CZzhkbCs5OTEzNk5hdEc1QWo4R05oWVlGeTVjcGgyclJwa3RKMSt0YXVYU3VhdnJ1NXVXSE1tREdBdHZ4a3ppeExhTE92OUpVdlgxNlNZWlJmVGs1T29wL0wzMy8vTFk3VDA5TVRMaTR1Y0haMlJscGFHcHlkbmRHOWUzZHMyN1lOQUZDeFlrVThlUEFBam82T09IMzZ0T1Q2N2QyN042cFhyeTZ1bTd3R21hS2pveVdmWDRNR0RVVFpTWjFMbHk1aDZOQ2hnUGE2T25ueVpLNzMyY21USnhkSytjd3hZOGFJMzZIWGJjcVVLZUxlSXBQSnNHN2RPaXhldkJpUEhqMFM2d3djT0ZEU2V5a3JLd3V0VzdjMjJKZXBiTkhuejUrTFVtdlEzcmZVYWpVV0xWb2s1bjN3d1FmaStud1Zjcms4MTdKcEdvMUdCRHVnZmQrNWxkakx1Vnl0VnFOdjM3NEc5MDJGUW9HdFc3ZGkzYnAxZWNxK2MzRnhRZCsrZlEweW5xQXRIYXZUcEVrVGhJU0VJRDQrSHRDV2FDeGR1alRVYXJVNE40OGZQNWFjdCtyVnEwdEtQT1prWldXRnRtM2JHdnpiQ0FDV0xWdUdaY3VXQVFBMmJkcUU0OGVQWS9qdzRSZzBhSkQ0dm8wZE94YmR1M2RIZEhTMDJJZWJteHZXckZsanNuZFFVY0xBRHhFUkVSRVJFWkVlZjM5LytQdjdJeVVsQmR1M2J4ZnpmWDE5RFVxZDZKUXZYeDVPVGs1R2w5MjZkU3ZYVElPTWpBeEpDUmFkQnc4ZUdEUVN6emx3OWZ2dnYrT2ZmLzZSUEIxKzRjSUYzTDkvSDJYTGxwWDBxakRGM2QxZFBPbXNNMjNhTk5GRXZuLy8vaGcyYkpoa3ViblNhVGt0V2JJazExSnZ6WnMzei9QK2lvTGl4WXZqMENIRE5sZTVQZjM4cnZydXUrL0UzMVpXVmxpOGVMR1k3dG16Si9idDJ5ZEs1K2xucnJ4OCtWSU1jT295RVZRcWxVR0Q3cWlvS0Z5NWNzWGdkWThlUFdyeXU1ZnplNmNia0RSSDkvbEhSMGVMWGpyRml4ZkhoZzBiY09yVUthTkJzYlMwTkd6WnNrVmtCdWhMVFUyVlpJTU5IandZN2R1M3ovVTR0bTdkYWpESW5MUDBvRWFqRWVXdm9MMFB2V2x1Ym01d2NuSVNnUjlkOWt1cFVxVncrZkpsc1Y2MWF0VmdiVzJObGkxYklqMDkzV2kvbTEyN2RvbjNiRzl2bjJzUUorZTlNYTlCTlZQcTFhc25TcjExN3R4WlhDK0RCdzlHcDA2ZDBMZHZYOHlmUDk5Z3U4dVhMNHNBVEU3YnQyK1gvSTdvRDVTYmtwcWFLc2x3Z1lteWsvcmZCMjl2N3p4bGV1bUNrNi9LM0dCOVlhdFdyUnIrK3VzdlFIdk41OHdrOC9Ed3dJQUJBN0IrL1hySi9QeVU2angrL0RnZVBIZ2dwdGVzV1NNSnZMcTZ1bUxRb0VHWVBuMzZLN3lULzY5NTgrWW1lK1hwL1B6eno1Z3dZWUtZbmpwMWFyNERiWEs1SEEwYU5NRFJvMGNsODQwRlVZeHhjM05ELy83OThkRkhINW5NbU5XL25wczJiWXBmZnZuRllKMWp4NDZKYk1pY0ZpeFlZTEtuSUxUQm83enc4UERBNk5HakFXMW1VVVJFQkU2ZE9nVzFXbzJkTzNlSzllclZxNGY1OCtlYi9NMG9haGo0SVNJaUlpSWlJakxpNk5Halpudko2QnM1Y2lSYXRteHBkSm01V3YrNUdUMTZ0TUVnVjg0c2dFMmJOdUhQUC84VTA1VXJWOGJTcFV0RlNScjl3ZTlhdFdwSkJvZDFneDhGYVpxZW1aa0ptVXlXcDhIR3dpejE5cTdvMDZjUHVuZnZucTl0M25RSnJqZmw4dVhMa29ITXVMZzQwUnNDMnFDUWc0T0Q2SWN4ZnZ4NDBZdWlSNDhldUhYcmxzaE9nL1lhWDd0MjdTc2ZWODRzc3VmUG55TStQdjY5ZU5MN2h4OStNSmgzNmRJbEJBUUVpT21iTjI5S0JuRXJWS2p3eG81UFI2RlFJQ0lpQXYzNzk0ZGFyY2FMRnk4d2QrNWNMRm15UkZKaXNuYnQyb0EyaTNMaHdvV1lOMjhlL1AzOVgrbTFjOTYzSGoxNmxLZkFpbzZmbjk4N1dmYnM5T25UQnRscXNiR3hJcnRUNTQ4Ly9oQi92NDF6LzZhMGJkc1czMzc3TGFETm1Nck16SlFFaHNQRHd3dFVBbFJmNDhhTklaUEpKRmsyK2tKQ1FncFVyckdnY2dhK2M4djJNYVZGaXhZNGV2UW9MQ3dzNE96c0RCY1hGemc2T3NMUjBSSFoyZG40NVpkZkRMNUhucDZlR0RSb0VCbzFhb1FIRHg2WS9HeGZ2SGdoU3BNcWxVclVyVnUzUU1lWUd4Y1hGMWhaV1VHdFZrditQV05qWXlPK3Z6S1pEQmtaR2JoOCtUSk9uRGhoMEkvUXlzb0t3NFlOUS8vKy9Rc2w0KzE5OGU5NXAwUkVSRVJFUkVUNW9KL0JBTzFUcTQwYU5USWE0RWxKU2NIRGh3K043aWN2VDBhN3VMZ2dORFFVQ1FrSldMRmlSYjZPVTc4M1N2UG16VEZuemh6SkFKVit4ay9YcmwyTlpodVlLcVdpczNuelptemV2TmxnL2hkZmZHRzBCRk5PcFV1WHp2VnAvUHlXU250ZDVzeVpnK3pzYktTbHBhRlRwMDdpL0hsN2U0dU1Eb1ZDWWJKY2xUbloyZGxRcVZUdjlNQlRpUklsMEtWTEY3UHI1RHlYT2E5WlYxZFhwS1dsaVhJN3VaVTF5Z3RkL3hLTlJwUG5iSU9FaEFTRGVURXhNUVVPL0RnNU9hRisvZnFTZWJHeHNkQm9OS0swWFc0OFBUM3p0TjdreVpNUkVSRWhHWWcrZWZLa0pBdEF2NlNZczdOem52ZGQySHg4Zk5DN2QyOVIrdXpNbVRPWVAzKys1TjdUcEVrVExGaXdBRHQyN0FDMEdRemJ0MjkvcFo0cE9iTlhvcU9qRVIwZG5lZnQ5Ky9mbjYvQVQ0MGFOU1E5UVRJeU1uRGx5aFZVclZvMXo3MUM4dkpkYU4yNk5lN2V2U3ZwOTZYUmFIRHExQ2tFQmdZQzJzREFiNy85SnBiclN0VGxwaytmUG9XU0daYlgxeXNNZm41KzJMRmpCN3k4dkpDVWxJUWVQWHFJd0VpN2R1M3d3UWNmR0d4allXR0IxYXRYRzh5UGk0dkR6Smt6RGVZWEwxNGNkZXZXeGQyN2QrSG01b2JZMkZoeC82cGJ0eTdhdFd2M1d0NmJLWVVWK0duZHVqVSsrT0FET0RzN2kzM2N2bjBiMjdadHcwOC8vU1M1bDlhclZ3L2R1M2ZIZi83ekgxeThlQkY5Ky9aRmNuSXlQdjMwVTZQL2JqaDkrclQ0SGF4ZnY3N0pBSkd6c3pQcTFLa0RhRE9VZGIzelNwUW9rZXM5eThyS0NudjI3QUVBZlB2dHQvanNzOC9Fc2hFalJxQlBuejY0ZCs4ZS92dmYvK0w2OWVzR241dE8zYnAxOGZqeFl6eCsvRmowNHZvM2VIZi9wVUZFUkVSRVJFVDBsbHk4ZUZGU1FnbmF6Sm5RMEZBRUJnWmkwcVJKa21VRktjK2xQNUJqYTJ1TE5tM2FJQ1ltUmpLSVhxWk1HV1JuWitQSmt5ZGlrTk5VaWJWaHc0WWhPRGpZWUlCSWYvRFYyZGs1MzhkWkdCWXZYbXgyWUZ5bFVvbitPVytiYnZEcTRNR0Rra0V4dVZ3dUNhZ1Y5T25tRVNOR21Dd0w5UzRvVmFvVWdvT0Q4N3ord1lNSERjb1d6WjA3RnovKytDUDI3ZHRuZEp2VnExZUxRT0tUSjA4QWJka3UzZUNpc1NDa0x0Tk52NjlKYm96MTQvajExMS94NFljZjVtbDduWXlNREd6WnNnWFBueitYRENhcjFXcTBiOThlang0OXdyMTc5OUM1YytjOGZYWjU2UlBTc0dGRDlPL2ZINGNQSDhhVEowK1FtWm1KK1BoNC9QMzMzL0R4OFFHMDVhRDAxeS9vNEhCaEdERmlCSTRlUFNvQzRMdDI3UkxMZEwxekxDMHRzWFBuVHZIa2ZuaDRPTmFzV1ZQZ1FHak8zaVg1bGRjTWpvc1hMK0wyN2R0bzM3NjlwTGZYZDk5OWg4dVhMK1BHalJ1b1hiczJRa05EOHh3QU5FZWhVR0R1M0xubzFxMGJTcFFvZ2R1M2J3TUFEaDA2SkFJLzU4NmRrd1MrakFVL29MMUc5VFZxMU9pVk02M2VOSmxNaGtxVktrR2owV0QyN05raVE4WEp5UW1ob2FFbXQ5RmxtZWt6ZDg1WHJWb0Z1VnlPUC83NFEvVEtzclMwUkVSRWhOSDFuejU5aXVQSGp4dGRacXBuM2Z6NTg3RjM3MTZUeDZDVE05dDQzcng1UnNzTTVoUVFFQ0Q1OTRpbHBTVmNYRnhFZHM4MzMzd2p5Y1J6Y1hGQng0NGQwYVZMRnhHRXljN094c2FORzhXOStkTlBQOFhEaHc4eGVQQmd5V3ZwMy9lZlBYdUd4WXNYU3pKeU5tellBRnRiVzVRc1dSTHIxcTNENDhlUDBiWnRXN0Y4eUpBaDZOR2pSNjd2Q2RycitPdXZ2NWJNMjdObkQ2cFdyWW82ZGVwQXFWUktnajRXRmhidzhmRVI1U2JQbmowTGQzZjNmMVhRQnd6OEVCRVJFUkVSRVJsYXQyNmR5V1hSMGRGR013bnlTMzlBenRSVDRFdVdMQUcwUVoyTEZ5L0MxZFhWYVBDbVJvMGErT1NUVDR6dVF6L3djK0xFQ1Z5N2RrMU0rL3I2b2w2OWVwTDFHelJvZ0dMRml1R3Z2LzRTQXo5ZVhsNmlSOC81OCtjTm5yUmZ0R2dSZHUvZWJmUzlRVnZxTFQrRDByTm16Y0xjdVhQRmRNN0JyRGRCbDVtZzgvTGxTMFJHUm1MWXNHRndkWFY5bzhmeUxzdlpaeVV2bmoxN1psREtDdHFlVm9YSldFK2dVNmRPUWFQUkdMMGVuejU5aXUzYnR5TXVMazRTK0UxT1RzYVNKVXRRdG14WmRPellVYkovWGFQeWh3OGZJaTB0RFhGeGNXYVBxVVNKRW5rKy91RGdZTFJwMHdZYk4yNFUvYUIyN3R5SjZkT240ODZkTzVJZU9tOTdNTi9HeGdaaFlXRVlQMzY4d2JKV3JWcEJvVkRBMTljWEF3Y09GSDEwZnYvOWQ2eGR1eFlqUjQ0czBHc21KU1c5MGpIbnpQWTVjdVFJenAwN2gzdjM3a211UlYyZkVYZDNkMGx2RUYwNVBwVktoYi8vL2hzYWpjYnMrYmUydHM1emhwT3JxeXVXTDE4T2UzdDdkT3ZXRGRCbVdOeS9meCtsUzVlV2xBSXNYYm8wdkx5OGpPNUhsN1dpLzU3VDB0Snk3VHRuaWx3dWg1dWJXNEcyZlZYYnRtMlRaRG1GaFlVVmFxOFd1VnlPakl3TXpKdzVVMlRhRFJzMkRHWExsalc2L3JWcjEwd0dua3g1K2ZKbGdVcXJabVZsNWVsZW0zUGZ0Mi9meHQ2OWV4RWRIUzErejJVeUdSbzJiSWl1WGJ1aWVmUG1JdkNxVXFtUW1wcUsxTlJVakJneEFzK2VQUk85bFZhc1dJR2twQ1NFaG9hS2U2Zis4Znp4eHgrUzBvUFFCbVlBb0ZLbFNnZ0tDako0UUtCV3JWcG1zemNWQ29VNHRwTW5UeHA4dDI3ZHVvVVJJMFpnN3R5NUdETm1ESVlNR1lLYU5XdWlaY3VXcUZLbGl1alJwdlBUVHo4WnpRaU1pSWdRQWRXaWhvRWZJaUlpSWlJaUlqMW56NTZWREM3cHlPVnlxTlZxV0Z0Ykl5d3NEQ05HakJETHJLeXNJSlBKSklNWU9RY1ZzN096SlNXeTlJTWpjWEZ4YU4yNnRkR2VRaXFWQ2pFeE1ZQzJ5YlV4VjY1Y3dibHo1d3pLVUNGSDRFZi9LWHdBR0RSb2tFSGdaOHFVS2ZEMDlKVDBKbXJWcWhWR2pSb0ZBT2pkdTdkQi9meXNyQ3l6ZzFuNWJRU2VjNUNySUFObHIrTFVxVk80ZWZPbVpGNUNRZ0oyN2RxRk0yZk9ZTldxVlVZSEF4ODllb1QwOUhSQWUvNUxsU3Bsc0U1UmF5cmRxbFVyZlA3NTUvbHFHaDhZR0NpdTFaVXJWK0x4NDhkUUtCU1lPblVxb00xa09YSGl4Q3NkMTZOSGozRDkrbldEK1VsSlNmanR0OStNWnBobFptYUtvSVF4ZCsvZU5kdGdmZXZXclpMZVJzYXNYTG5TNkhWaHJGU2t0YlUxcWxTcGdvNGRPNHJBei83OSt6RjgrSEJSVmczYW9JdCs3NSszcFhuejVtalpzcVZCRm9SKzZjRGc0R0NjUG4xYW5KdXZ2dm9LL3Y3K1JyTXpjcVBMaE5GWnRXcVZLQ2xsVEw5Ky9jVHJXbGhZR0dRYW5UbHp4bXcyaHJtTWk5VFVWUFR1M2R2czhmcjUrUm05dmxRcUZaNCtmV293WDVkZFZLTkdEVnk1Y2dVYWpRWWJOMjdFNE1HREpaK3hmakF5cDV6ZlN4c2JHeHc1Y3NSb3ViTzhjSEZ4d2VIRGh3dTA3YXU0ZE9rU2xpMWJKcVpidDI2TkR6LzhFQ2twS2JoLy96NktGU3NtV1YrajBVZ2VjdERKcmFUb2dnVUx4RG8rUGo3bzFhc1hidHk0Z2ZqNGVGU3BVcVhRM3MrYnNIbnpaaXhkdXRSZ2Z0V3FWYUZXcTdGeDQwWXNYNzRjTDE2OFFHcHFhcTYvMHp0MjdNQ3paODh3ZmZyMEFtWHA2ZjRkbzVQYjl5VWdJQUFMRml5QVNxWEN5cFVyamE2alVxa1FIaDZPeFlzWDQ5aXhZN0N6czhPQkF3Y1FFaElpZm90MVRMMC9VK1hoaWdJR2ZvaUlpSWlJaUlqMDZJSWQwRDVKZmYvK2ZVQTd1RmFzV0RIVXFGSERZQUJvM3J4NXFGMjdOdHEwYVFPVlNnV1pUSVk5ZS9hSXA3c1BIejZNcUtnb05HdldUR3lqM3lOR3JWWWJIZmlETnNOR0YvalFMek1FYlJrWGEydHJwS2FtWXVIQ2hkaXlaWXNrdUpTZW5tNzJLZUhjK3U3a2xZK1BqNlI4bHE0ZmhlNjRsVXFsNUwzbmRPN2NPZnp6enorQWRrQzJhZE9ta21QTCtiNWZKN1ZhYmJiUFVtSmlJb1lNR1lJVksxYWdVcVZLa21Yang0OFhBUXRmWDEralBTYUtHcVZTaVFZTkd1RHMyYk5tQTNUNmcyczFhdFJBcDA2ZEFBQmJ0bXpCNDhlUElaZkx4YnpFeE1SOEJYN1VhalhtejUrUHZuMzdpbkpGK2hsbzBENTFyZ3RZN3RpeHcyamd4OVhWMVdTRGR5Y25Kemc0T09EZXZYdDVQaTVUOVBldlVxa1FGUldGblR0M21seS9ZY09HY0hkM1IySmlJckt5c2pCcjFpeGN2SGhSTEcvWHJ0MGJiVHh2enVqUm95VkJDU3NySzBtR2lJV0ZCYVpPbllvQkF3WkFvOUZBclZaajZ0U3BCdWNyTjluWjJiaHc0WUprWG9VS0Zjd09TT3ZmYzNNR0NnQ1l6TWF4c0xDQXA2Y25FaE1UQ3lVSXJYLysvL3p6VCt6ZXZkdHMrYit1WGJ1SzdMVTllL1lnUGo1ZWZKL2tjcm5aWUtSKzRCL2FzcUx2bTh1WEx5TWtKRVJ5RDdsOCtUS2FObTBxTXByKys5Ly9TclpScVZUbzA2ZFB2bDduMjIrL3hmZmZmeSttYjkyNmhlYk5tNHZwalJzM3d0WFZOZDg5d3ZTei9BWU5HbVEyVUFjQVY2OWVSVlJVbE1IOHFWT253dHZiMit5MitobkJPWCtmZEhLV3NjMlA2T2hvcEthbTRyUFBQa1BuenAxUnExWXR5ZkxseTVlTGJMTFJvMGZEMGRGUlBPeGc3TUdXdk5peFl3ZGlZMk1CQUc1dWJpSWJ6OWZYRjVjdlg0YVhseGQ4ZlgyUmtaR0IyYk5uNDhpUkkyTGJTcFVxR1pSZmZQejRzYVIvMXRzcWdmc21NUEJEUkVSRVJFUkVwS2RDaFFxQXRyOU9RRUFBdG16WkFtakxqa3ljT05Ia2RrNU9UbWpTcEFsKy92bG5hRFFhL1BUVFR4ZzBhSkRrcWR0eDQ4WmgwNlpOc0xPenkzT0pySU1IRDRxL1c3WnNLVm1tVUNnUUdCaUluVHQzNHNhTkcxaTllalZHang0dGxzdGtNb1NIaDB1MjJiMTd0M2pxM1ZqZ3Aydlhya0NPaktRTkd6Wmc0OGFOQnZOMU9uWHFKQWJ0SHp4NGdCa3pab2dCVWlzckt5eFpzZ1QxNjlmSGd3Y1BKR1dkWnN5WWdabzFheUkyTmhiRGh3OUhjbkl5VkNvVkVoTVRNWFBtekVMcGw1RmZPM2JzRUFFQzNaUDIwUGErVVNnVXVILy9QcEtTa3ZESEgzK2dUSmt5a20zMVB4dTFXbTFRWmtrdWwrZXJtZno3SWpBd0VPN3U3cElzbEp6MEI5MExVMVpXRnNMRHczSGt5QkY0ZUhpZ1g3OStlUGJzbVNTN3JYejU4aGc4ZUxENExwdzZkVXJTSzBmSHdzSUNycTZ1VUNxVnNMVzF4ZFdyVndIdFlPTlBQLzJFeTVjdmkvZDQrdlJwY1g0OVBEd01zdkdPSFRzbUJxcExsU29GUHo4L1FOdEVYajlqTGlNakE5dTNiemY3SGhVS0JmNzczLytLWGlQNkdZa0toUUpCUVVFRit1eGVCLzJCYzJqUCsvejU4eEVaR1NubVZhOWVIZDI2ZGNPdVhidmc1T1NFc1dQSDV2dDdjZUxFQ1VtNVFBOFBEeFF2WHR6c052b1pBTVlDUDZWS2xZS3RyUzBxVjY2TXExZXZpdlVqSWlMUXFWTW5MRm15QkE4ZlBrUmlZcUtrekY2TEZpMGt2ZGZ1M3IwcnlUWnAxS2dSN096c3hLQzkvdm5QUy9aTWh3NGRzR1hMRnR5b1pKK0NBQUFnQUVsRVFWUytmUnRxdFJxLy92cXJXTmF1WFR1ejVlTnUzYm9sbVg0Zk13NTFKY2owNVN3TFdhSkVpVnl6ZVhLemZ2MTZ5WFRPREpFU0pVb2dMQ3hNdlA3RGh3L0Y5MXFmUnFQQnI3LythclR2a3FlbnB3aE9HNU9kblMzSmJOSjM4T0JCckZ5NTBtUnAySnpxMXEwTHBWSXBDVlphV0ZqQXdjRUI5dmIySWxpc0h3anEzTGt6M056Y29GUXFKZi85L1BQUDR0OGl1dGV2VTZlT1FZYmR4bzBiUmVEbnd3OC9ST25TcGNVeUR3OFBvNStYenJObnp5UlpmSTZPam5qeDRvWG83MWFtVEJuVXFsVUxQLzMwazloL3MyYk4wS0pGQzN6NzdiZll2SG16Sk1PdFM1Y3VtREJoZ3VTN25wNmVMdWxWNU8vdmo2Wk5tK2JwODN3Zk1mQkRSRVJFUkVSRXBLZHk1Y29BZ01HREIrZjc2ZjRPSFRxSWh1dGJ0MjdGL2Z2MzhkMTMzNG5sVDU4K1JVeE1EQm8wYUNBSkN0U3JWdzlSVVZHNGR1MmFwRG44NDhlUHNYLy9mZ0JBeFlvVlVhNWNPWU02OTkyNmRSUFpBaHMzYm9TUGp3OWF0V29GYUxNeHVuZnZMbG4vNU1tVFpnTS94Z0k3NXVicnBLYW1ZdmZ1M2Rpd1lZTVlwRk1vRkpnelp3NnFWNitPdExRMFBILytYREk0bDVLU2dyUzBOTGk3dXlNcUtncWpSNDlHZW5vNnJsNjlpajU5K3FCbno1NFlNbVRJRzMwaVZ6ZW9ibUZoZ1RadDJvakFqNjJ0TFNJakl6Rmt5QkJNbURBQjE2OWZOenRnZE9IQ0JZUGxsU3BWTXVnZFZCUUVCQVFZbFAvTFNYL3djZm55NVdLUVZaZVJrSldWaGRhdFd3TkcrcEtZTTJIQ0JOR0hZdCsrZmVqWHJ4OFdMVm9rNldIU3FWTW4rUHY3UTZGUUlEczdHeHFOQmxGUlVWaS9mcjFCcjUrOWUvZkN5c29LMGRIUkJqMGlmSDE5RVJrWmlWOS8vVldVWHBQTDVZaUtpcEk4WFI4ZEhTMldBOERFaVJORjBGYWowU0FrSkNUUDcwK25UWnMyMkw1OXUwSGZvdTdkdTV2c1FmS21YYjU4MmFBQk93QWNPblFJSDM3NG9TUndQWHIwYUdnMEdvd2NPVExmd1FpTlJvTXZ2L3hTTXE5eDQ4YTVicWMvS0d3czhLTnJjaStUeWRDNWMyZkV4OGRMbG9lRWhFQ2owV0RZc0dGaVhxdFdyU1FsNExLeXNpUWxyQ3BYcm94bHk1YUo2Mnp2M3IxbXMzdU1VU2dVQ0FrSndkaXhZeVh6cmEydFJRbE9VL1RMSFpZb1VRSjJkbllHNjJ6WnNzVnMwR3pWcWxXaXo5SGJVTHQyYlVuR25vNlZsUlZLbGl5SkVpVktvRnk1Y2dhQkgyUEJSSTFHWTdMa1YrdldyUTJDc0RLWkRHNXVidkQwOUlTTGk0dVl2M0RoUWh3N2RneXRXclhDbURGanhFTUFaOCtleGJKbHkzRDkrblhNbmowNzM3MWpvcUtpOE9lZmYwcmVnKzdlZWU3Y09TeGF0Q2pQZllXc3JLeXdiTmt5V0ZsWndjWEZCWC84OFFmYXRHa0RoVUloMW9tSmlVRy9mdjNFZEo4K2ZjUURGM2Z1M01IKy9mc3hkT2hRQkFRRUlEMDlIYzdPem9pSWlCRDdlUEhpQlpLVGsvSFBQLzhnT1RsWmN1Lys3TFBQOE9MRkN6eDY5QWdSRVJFSUNncENyMTY5akdibHBhZW5TNzVYSGg0ZUdETm1ER3hzYkdCalk0TzB0RFIwN3R6WjROOWtnd2NQeHRTcFU4Vy9rM1NmMmVqUm8vRy8vLzBQSTBlT1JHUmtKTnpjM1BEaXhRdUVoWVdKNzRTenM3UEJQYjZvWWVDSGlJaUlpSWlJU0UvNTh1VlJ1WEpsZE9yVUNjdVhMOC9YdHMyYk54ZFpJc25KeVNMb0k1ZkwwYlZyVjR3Y09SS09qbzZBdGdlSlRzNG5jSFZXcmx3cE1vUGF0Mjl2OURVclZxd282YXN4YmRvME9EbzZHdTMzZ3h4UHZWdGJXd1BhSnNzNUI5dHYzYm9sQnMvZDNOd2tUKzQrZmZvVWpvNk9jSEJ3QUxRRGgrdlhyemQ0S2pzN094dVRKazB5K1htWkd3RFB6czdHOXUzYnNXZlBIdlRxMVF0anhvd3h1VzVoYXRteUpVNmRPb1dtVFpzYURFaFhyRmdSMzMvL1BaeWRuWTJXNGlIVDlIdllwS1dsR1EzdW1DcDNhSTR1NkFNQVRabzBRWFIwdEdTUTJ0N2VIcDA3ZDRhOXZUMWF0R2lCbzBlUEFnQisvLzEzYk5pd0FVT0dESkhzVHo5enc1aVhMMTlpM3J4NVlscXRWbVA2OU9rSURBeEUyN1p0Y2ZmdVhjbHlYYk54SFpsTUJsOWZYeVFtSm9wNUxWdTJSUHYyN2MwTzZLYW5wOFBlM3Q1Z2ZtNVpjWm1abWRpOGVUTisrZVVYeU9WeXRHalJBaDkvL0xGazhMY3dKQ2NuWS9Ma3lTYkxPVVZHUnFKT25UcmkvbWRuWjRjcFU2WVU2TFcrL2ZaYmtZMmxrMXY1TE9RSUtCb0xnT1NsOU9XZVBYdHc2ZElsTWYzTEw3K0k4MStyVmkxRVJFUklBanRqeG95UkJCZHpscTEwY1hIQnNHSEQ4TnR2dnhuMFJ0SW5sOHRoWVdFaEtYZm00ZUZoTmxNcU5UVlYwcXRNbDgyYVUvSGl4WTMybmRJeEZpUXo5WHJqeG8wVDAvMzY5VE5iNGpNL2dvT0RjZVhLRlZTb1VBR2VucDRvVTZhTUpCQURiVzh3SFV0TFM1dzVjOFpnUDlldVhUTlpBcTVEaHc2SWpZMUYxYXBWVWFsU0pWU3FWQWxlWGw3aWQxTG4zTGx6b2lUc2tTTkhvRmFyc1dEQkFtUm5aMlBSb2tVaXkyckJnZ1ZvMkxCaHJwbG8wQVlNUC92c00wbkduRktweFByMTZ6Rml4QWc4Zi80Y0FMQjkrM2FrcGFVaExDek00TGlNcVZ1M0xqSXpNekY3OW14RVIwZmo4T0hEaUl5TXpEWERMaUVoQVo5ODhna2VQMzZNVTZkT1lkNjhlVml3WUlFa2FETjY5R2o4OHNzdkp2ZWgvL25iMmRraEl5TUQvZnYzUjlteVpURmd3QURVcUZFRDBHWjBUWnc0VVdRZTJkcmFZc21TSmVMZkZ5MWF0TUMrZmZ2UXRXdFhMRm15eE9CMUprMmFoRC8vL0JNSkNRbG8yN1l0Um8wYWhiQ3dNTkZUcUUrZlBnZ0pDY0htelp0RlJwR1ZsUlVXTDE1czlyb3ZDaGo0SVNJaUlpSWlJdExqNU9TRW1UTm41cm1jaWo2NVhJNnBVNmNpS0NoSURJQXFsVXFzWHIzYVlNQlBmK0JYTnhpcUx5WW1CbzhmUHhiTHUzWHJadkoxUjQ0Y0tVck1aV1ptWXZUbzBaZzNiNTdSaHUrNkFTVG9QUkZ0ckFIMHhJa1R4ZUJXWUdBZ1JvMGFoVE5uenVDYmI3NUJYRnljWk9DbVRKa3lrcUJQN2RxMTRldnJpODJiTjV2OXZJd0pEZzVHVEV3TVRwMDZCV2d6UmNxWEw1L3YvUlNVTGtzbktDaEljbzUwZE5sSFpjdVdOUWl1M2JoeFF3VExIQndjREhwQm1TdnhVNVM4ZlBuU0lBQ2c2NVVGN1FDcnJqelZkOTk5aCtUa1pNamxjZ3djT0JEUU5uTFhIMXpQaXo1OStzRGYzOThnQTJMbzBLRmlBSEhZc0dFaThBTnRKb09ucDZla1AxVnVWQ29WK3ZidGl5TkhqdURDaFF1aWlmeTFhOWV3ZE9sU3lPVnlNVGp2NnVxS3p6Ly8zR0FmZmZ2MnhhRkRoK0RsNVlVcFU2YWdmdjM2WnJOQTd0eTVnd2tUSmhoZForN2N1YmgrL1RyR2p4OXZFTFJTcVZRSURnNldaQkJjdW5RSkZ5NWN3T0xGaS9QOG5uT1RrWkdCa0pBUVNmbXRuajE3SWpzN1cvVHVTVXBLUWxSVUZHYlBudjFLcnhVVEUyTXcrRnUvZm4yRHNuMDVQWC8rWEpLMWFDeUlsaGVWSzFkR3o1NDljZlRvVVNRbEpTRXRMUTM3OXUzRHZuMzdZRzF0TGNrbUdUNThPUHo5L1NYYmx5dFhEbzBiTjhZdnYveUNqei8rR01IQndiQ3pzek41dldzMEdxeGJ0dzVyMTY0MTZEMFZHeHVManovK0dKOTk5aGxxMXF4cHNPM3g0OGNsZ1NKVFBWOEt5MTkvL1NYcFBmWHBwNThXMnI1YnRteHBVT29VMm96QisvZnZTeDVNS0tpcVZhdGkxYXBWQnZOVktoVVNFaExnNmVrcGdqdzZGaFlXNHFFRWhVS0IwTkJRVWM3MDJiTm5pSXlNelBVaGdiLy8vaHR6NXN3eENHWkdSRVRBeDhjSEVSRVJtRHg1c3BqL3d3OC80TTgvLzBSb2FLalJjbkw2bmo1OWl0RFFVUHp4eHgrQU51TjN6Smd4V0xObWpVRzJvNzROR3phSWYzOWN1M1lOUVVGQm1EUnBFanAzN2l6VzBkMVg4OExKeVFsTGxpeEJiR3dzWW1OamNlellNZFN0V3hjREJnekE0Y09IY2Zic1dVQWJHSjg3ZHk3S2xTc250bTNZc0NHc3JhMU5adjQ2T0RoZzBhSkZTRXRMRTkrRDZkT25ZK0xFaWJoMzd4NVNVbEl3YytaTXNiNVNxVVJVVk5RYjdSMzR0akR3UTBSRVJFUkVSSlNEcnR5Yk9Ubkx4Yng4K1JMWHIxL0huMy8raVRKbHlvaVNKQmtaR1FnUEQwZElTQWhhdEdnaG5walZIOFRWTlgvV0g2VFREYnBBTzFDc2E4cHQ3SW42OHVYTG8xKy9maUxRa3BXVkpTbHJwRTgvOHlJL0RlRlZLaFZpWW1MRVU3eGZmdmtsMnJkdkQ0VkNnWUNBQUhUczJCRkhqaHhCY0hBd2dvS0M4TmRmZnhtVWRIbisvRG0rL2ZaYk1kMnVYVHU0dTd0TDF2SDM5OGZ3NGNPeFo4OGVmUEhGRi9EMTlVV0hEaDN3OHVWTFVlcy90K1BNYWRXcVZYa0s1QVVGQmFGNDhlTG8yclVyYXRldWJUVHdvOU9qUncvMDZORkRNbS84K1BFNGNlSUVBS0JLbFNwWXZYcDFycS81T3NYRXhFajZnUmlUOHowK2Z2d1lYMzMxVlo3MjcrM3RiWFF3Tm1kMlZrWkdoaVR6NEpOUFBoSG4vZWVmZjBaeWNqSVVDb1VJMnF4WnM4YmtRTGgreHBwT2p4NDk0Ty92ajdGanh4cGtSUFRxMVV0TVY2cFVDYTFhdFJMTnZ6VWFEU0lpSXBDY25JeWVQWHRLOXBsemtGM0gxdFpXblBzSER4NWc1ODZkMkxKbEM5UnF0ZmhQLy9PSmo0K1hOSGVIdHNmTnhJa1QwYVZMRjdOUDdXZG1abUxIamgxWXUzYXQwZmV0OCsyMzMrTENoUXNJRGc1R1FFQ0F1TmFQSFRzbWdqNDlldlJBUmtZR2Z2enhSNXc4ZVJMbnpwMHptUldZSDJscGFSZy9mcnlrNTAyRkNoVVFFaEtDbHk5ZjR1alJveUlZR2gwZGpYYnQycUZSbzBZRys5Rm9OSko3a3pIWHIxL0g2TkdqSmZkZW1Vd202V3RtU3M1c210ekt5NWs2L3pWcTFFQ05HalVRR2hxS1gzNzVCU3RXckJBbHlQU1BTOWRMSlNVbHhTQ3dQMnpZTUF3YU5BaTFhOWMyZXd6WHIxOUhWRlFVTGx5NFlIS2RodzhmWXVqUW9lamV2VHNHREJnZ3lXQTRjT0NBWk4yOGxNTjdGZnBsQ0wyOXZRc3QwSDM1OG1YRXhjWGg0Y09IZVBqd0lSNDhlSURFeEVUY3YzOWZaSEhwZXRBVlZHcHFLdTdkdTRjSER4N2cvdjM3U0VoSVFIeDhQT0xpNG5ELy9uMWtaMmZqM0xseldMOStQV0pqWThWMkgzLzhzZVI5Tm16WUVDMWF0QkRaUjhlUEg4ZlJvMGZ4bi8vOHgrQTE3OTY5aXkrLy9CTDc5KzgzS0tYNnlTZWZpREp4clZ1M3hxMWJ0N0IyN1ZxeC9QYnQyeGcxYWhScTFLaUI3dDI3bzJYTGxnWlpiQWNPSE1DQ0JRc2taUzlkWEZ3d2V2Um9FZlF4ZFoxSFJFVEExZFZWbE9UTXlNakFyRm16Y09uU0pVeWVQQmxLcFZKa1hOblkyTURkM1IzdTd1NjRlUEdpT0NmejVzMUQ1Y3FWNGVycUNrdExTNFBTaVJjdVhEQzR0a2VQSG0xUUlyVmV2WHBHQTV2NmNtWStxdFZxMUs1ZDI2QTBuS3VyNjc4bTZBTUdmb2lJaUlpSWlJank3OG1USjVLZUpaOS8vam1lUG4wcUJwM2J0MjhQUHo4L1VYSXFNVEVSWVdGaHNMT3pRNHNXTFRCOStuU2NQbjFhc3M5NzkrNUo2dFRyZUh0N28xNjllcmh6NXc1a01objI3dDFyOUpoR2pCaUJNMmZPSURZMkZ2WHIxeGVsajNSWk93cUZBdWZPblpNMFJIZDJkc2JseTVlUm5KeU1aOCtlSVNVbEJTa3BLWGoyN0prb2t3SnRLYmNOR3paSVhpOCtQaDVIamh4Qm16WnRBQUNob2FFSURnNUdpUklsb0ZhcjRlUGpZL0FVZm54OHZDVHcwNzU5ZTZPRHp5cVZDaDA3ZHBTVUNjck16TVNtVFp1TXZ2ZmNiTm15SlUvckJRWUdvbmp4NHBnd1lZTEpkYkt6czAzMmlOQWZ2Rk9yMVNaNzFSUXJWc3pzMDlhRjVmZmZmODkzdWNLSER4L21lWnVBZ0FDamdaK2NMbDY4S0VvVzJ0alltQ3l2RXg4ZkQ1bE1KcDVPaC9hNjFaY3pJTlMrZlh0ODhNRUhDQWtKa1FSRkxTd3NNRy9lUElQeVhXRmhZYmgwNlJLU2twSUE3WG1hUDM4K3JsNjlpdERRVUZ5OWVoVXltVXhrbkVFYlhOQjUrZklsWW1OamNlWEtGZnoyMjI4NGUvYXN5ZjVYNTgrZng5Q2hRK0hsNVlWT25UcWhZOGVPY0hWMUJRQkpIeGhqZnY3NVozejU1WmVTVENuZHNZU0hoK1B1M2J1U2ZqcTNidDFDV0ZnWXZMMjlNV2ZPSFBqNCtJamdzcmUzdDhnWStPMjMzL0R3NFVQY3VYT25VQUkvYTlldXhibHo1OFMwdGJVMUlpTWpZVzF0RFd0cmE0d2RPeFl6Wjg2RVRDWkQ3OTY5VWFkT0hkeTlleGM3ZHV4QXNXTEZvRlFxWVdGaGdkOS8veDBKQ1FsaVA3cEF0ODZKRXljd2JkbzBnNEIyLy83OVViMTZkVEd0RzVoWEtwV3d0TFNFWEM3SDQ4ZVBSVUJXUjVkeHB1L216WnQ0OGVJRm5qNTlLaW5GcVgvK0h6NThpS3RYcitMaXhZczRjK2FNcEJtOVBwVktoYWlvS0N4ZHVoUXRXclJBNTg2ZDBiQmhROGpsOGx3SG5aT1RrekZ6NWt6OCtPT1BCZ1B6UGo0K0dEdDJMR2JNbUNFeXJMS3pzL0hOTjk5ZzkrN2Q2TkdqQjBKRFEvSG5uMy9pZi8vN245ak93Y0hCWktCSlA0dkRHRlBsKzNMU0QveVk2MytXWDh1V0xaTmtFaGtUSEJ3c09jNnNyQ3lqZ2E2Y24rZVVLVk5RcGt3WkJBVUZZYzZjT1NiM2IyMXRqWmlZR01udm9LdXJxNlF2amM2NGNlTnc1c3daY2MrTGlvcUN2NzgvYkd4c2tKR1JnWk1uVDJMdjNyMGl5MFdmVENiRCtQSGpEY3JSQlFjSHc5TFNFaXRXckpETXYzTGxDcTVjdVlJNWMrYkExOWNYZ1lHQkNBZ0l3SXdaTXlUM01HZ2ZFSms0Y1NKU1VsTEVkOWJZdnptZ3pWNGVNV0lFYXRhc2lhbFRwNHAvTi96NDQ0K0lpWW5Cc21YTE1HVElFQXdiTmt5UytkTzVjMmZ4dStmcjZ5dkp4RnErZkRsaVltS3dmdjE2ZysrajdqTjJkM2VIV3EyV1BLaVJXMmFSTG1oMzllcFZYTGx5QmIvKytxc2srMUNuWmN1V21EcDFhcjU3aXIzUEdQZ2hJaUlpSWlJaXlxZm82R2pKdFA0Z0liUURHT0hoNFhCeWNwSUVIVkpUVStIaDRZSFUxRlRKVThPM2J0MUNseTVkSlB0bzE2NGRidHk0Z1Jrelp1RExMNzgwMnY5QnYvZUNycEh6a0NGREVCWVdKdVp2Mzc3ZDVLQlp1WExsTUhEZ1FNbUFxekc2QWF5Y3RtelpJZ0kvTDE2OFFJY09IY3p1SjZmLy92ZS91YTZUVytQeDE4RmMvNE5MbHk0aE9EZzQxMzFjdUhEQjVPRG53WU1IUlFDZ0tLcFhyNTZrLzRiKzk4WFB6ODlrOXRXbVRadEVYeXdkL2Yxa1ptWmk1ODZkWXJwdTNicjQ5Tk5QOGVqUkl5aVZTa2xRWVB6NDhaS0FnUDcrWnMyYVpWQVNya21USnBESlpCZ3hZb1JCMXBpVGt4TlNVMVBScjE4L3hNWEZtWHhLdm5qeDRoZzRjQ0N1WHIyS0F3Y09pSUhvZS9mdVlmbnk1ZGkrZlR2MjdkdVhheDhoQUNMelFKK2RuUjNtekpranJxdXlaY3RpL3Z6NWtnRnZsVXFGc21YTEF0cU1Kd0NJaTR2RHRtM2I4UExsUzVGVlV4aWxzYUFOWU8zY3VSTXZYNzZFaFlVRlB2dnNNMGt2bVk0ZE8rTFNwVXZvMHFXTGVHcS9lUEhpMkxWcmw4bUFHWEtVUll5UGo4ZWtTWk1Nemt2RGhnMUZXUzBkdFZxTlE0Y081WHJjOWVyVk01aDM4T0JCZ3dBM3RPZC84K2JOdVdaZXRXelpFZzBhTk1EWFgzOHRzaHV5c3JKdytQQmhIRDU4R0JNbVRERFpYMGFmbFpVVmZ2dnRONFByckdYTGxwZzVjeVpzYlcyeGFkTW1qQnMzVGhLZ1Y2bFVva1JXemdDQmZyWnBUcWJ1Ny9tbDMyK3JzSHI3UUp1cFp5N3dZMmxwYVRRWXIvOXdoaW1abVpsSVQwL1B0UXllV3EzRzFLbFRKZCsxQ1JNbUdBUW9vZjNlOWVqUkE5dTJiUU8wL3o1WXRXb1ZKa3lZZ00yYk41dk1YQzFWcWhSbXo1Nk51blhyR2wwK2VQQmdWS2xTQmJObXpjS1RKMDhreTFRcUZmNzY2eTlNbWpRSnRyYTJCdjMyUHZ6d1EwUkVST0Q4K2ZObUgyekkrZHZYdUhGamJObXlCU0VoSVNMSTZlN3VEbGRYVjVQWGt6blZxbFhEb2tXTGNPUEdEYXhmdjE1a1gwSWJWQThQRDhlaFE0ZnkzRU12SXlNRDNidDNsMlJJNTFTMWFsV01IVHNXRFJvMHlQZnh2dS95WDdDWWlJaUlpSWlJNkYrdWZ2MzZSak0yYkd4c1VMZHVYZFN2WHg5eXVSd2hJU0ZZdVhJbHZMMjlBUUJlWGw0WU1HQUFIQndjTUhqd1lFQTdlTnU5ZTNlRGZUVnIxZ3diTjI2RWo0OFBxbFdyWnZRNDZ0U3BJNWwyYzNQRE45OThJNm1QNytmblozVGJoZzBid3NYRkpkY1NLanJXMXRidzh2SkMvZnIxeFlEUDMzLy9iYllNRWYxN0tKVktPRG82d3RIUkVTTkdqRUJrWkNRaUl5TXhjK1pNU2FraGN4bENPVE1obkp5Y0pOZStsWldWYUI1ZnRteFpSRVZGd2NMQ0FxVkxsMFpvYUtoWXIxZXZYcElTYnpsOThNRUhrdlZidDI2TmdJQUFGQ3RXek9oM3pkL2ZYMlRyR1F2NmVIdDdZOEtFQ2ZqKysrL1JwMDhmekpvMUM5OS8vejI2ZHUwcUdSd2RQbng0bm9JK3V2ZWc2NkVGN1QxbisvYnRrbUJpdDI3ZHNHN2RPa21ab3hrelpvZ1NqcTFhdFVMRmloV1JuWjJOaFFzWGlreXU2dFdyNTlvYkpLL2MzTnpRcDA4ZktCUUtSRVpHR2d6NHkyUXlUSjgrWFhLZnNiT3p5N1djcG41UE13OFBEMG1QRXdDb1diTW1Qdi84YzRQQjU1ejNSR01hTkdoZ05CdkUySUM3alkyTktEZHA3SjV2YVdtSmR1M2FZZE9tVFlpS2lrTFBuajN4M1hmZlljNmNPZUsrRCszblpLNVBXODdYREE4UGwweUhoWVVoS2lwS0JCcGNYVjJ4YnQwNjlPL2ZYM3dHRFJzMkZLOFJHaG9xK1IzbzI3ZHZubDY3b0I0OGVDQ3k2T3p0N1UzKzdoUkVwVXFWWUdscGlYTGx5cUZGaXhibzM3OC9wazJiaHZYcjErUFFvVU5HZTlUbFY4V0tGY1g1dGJPelE4MmFOZkhSUng5aHdvUUpXTDU4T2Z6OS9SRVhGeWZXYjlxMHFkbmVZSU1IRDVhVVV0MnhZd2NTRWhJd2JOZ3dVY0pOeDlMU0V2MzY5Y091WGJ0TUJuMTBHamR1ak4yN2QyUElrQ0VHcFZvblRweUl5cFVydzlMU0VsRlJVZkR3OElDTmpRMW16SmlCeU1oSTJOblpvV3JWcWliMzdlcnFhbEI2RmRydjM2Wk5tOUNrU1JQVXIxL2Y2UGN1dnlwVnFvVDU4K2RqNjlhdGtudVJoWVVGaGd3Wmt1ZjlLSlZLZzlLaXV2a2ZmdmdoMXE1ZGk2Ky8vdnBmR2ZRQk0zNklpSWlJaUlpSThzL0h4d2RkdW5SQmRIUTAvUDM5MGJCaFE5U3FWUXNWS2xRd3lHWm8yTEFoZHUzYWhiTm56OExlM2w0TS9JNFlNUUtYTDE5R28wYU5KQ1hSWEYxZDBhNWRPL3puUC84UlphNTBUL0RMNVhKWVdWbkIzdDRlOWVyVmt3eGU2K1NzODErOWVuVXhTR05oWVFGSFIwZlVyVnRYUFBYcjUrZUhYMy85RmE2dXJpaFJvZ1JjWFYxUnNtUkpsQ3haRWlWS2xFREpraVZScWxRcFNYbVU4UEJ3bkR0M0RoMDdka1NaTW1VQWJmWlJiaVdEQ2tMWDBObmUzdjZkQ0RJcGxVcHhQZ3JxVlFmTjhxcG56NTc0NktPUFh0dis5Y3V3RFJnd0FBTUdEREJZeDhyS0NsdTNic1cwYWROdzZkSWxrU0dtNCtibWhzek1URmhhV29yQWo2MnRMYnk4dkRCdTNEaURVbTBmZmZRUkhqeDRnQTRkT2toS0FIWHMyQkhmZi84OXFsU3Bna21USnVWNjdCOS8vREhrY2psV3IxNk5pUk1uaXZsVnExYkZsU3RYVUt4WU1SUXZYaHpObXpmSDBLRkRBUUFEQnc3RXJsMjd4SG9OR3paRWt5Wk5qQTZtbGk1ZEdoRVJFUmc4ZUREV3JWdUhhOWV1R1dUMW1TT1R5VEJxMUNqTW5qMGJJMGFNTUJnczF2SHo4OFBYWDMrTjdkdTM0OUdqUjVKeVhsWldWbGk5ZWpVV0xWcUVreWRQd3RMU0VnRUJBUmd6Wm94QkNiMVhvU3UzbHBleWZ6cFZxbFF4YUdZdms4bFFzV0pGQkFjSEd3UUJ1M1RwZ2x1M2JtSGJ0bTFvMnJRcElpTWpKUm1QT3RXcVZZTmNMamZJSmxJcWxYQjNkMGZUcGsyTmx1ZUM5cHhDT3hCdloyY25qa1YzNyt2ZHV6YzJiTmdBVDA5UCtQbjVvWEhqeG1qVXFKSEJQVmVoVUtCZHUzWm8wNllORGh3NGdIWHIxbUhreUpGbSt6bmwxS1JKRTlTcFV3ZnU3dTRZTldxVTBmS0lTcVVTWThlT1JjZU9IYkZvMFNKSnBtZWxTcFd3ZGV0V1JFWkc0c1dMRjVJc3JKem16WnRudHZ6Vk45OThZN1EwbHo3OUhrK05HalVxMU91clk4ZU82Tnk1czhsTVFRc0xDNnhjdWJMQSs3ZTJ0b1pTcWNUNjlldFJwa3daZzU1YzBGNnZjK2JNd1lrVEoyQnZiNDhwVTZhWTNhZXpzelA2OXUyTHRXdlh3c3ZMQzVNbVRSSy9sWjkrK2lrU0V4UHg5OTkvbzBPSERoZzBhQkRjM056eWZMeDJkbllZT1hJa0Jnd1lnUDM3OStQZ3dZTndkblpHMTY1ZHhUcE9UazVZdm53NVpES1p5UHlEOW43cjVPUWtDY2JyQXQ3anhvMHplZDVzYlcyeGVQRmlaR1ZsNWVzNnpvMlBqdzlXckZpQjgrZlBZL255NVdqZXZMbEJpZGpjdEczYkZqdDM3b1JTcVlTUGp3L3ExNitQZXZYcTVUbklYcFM5L29LeVJFUkVWR1Q1K2ZuMVZDZ1UzMmdudjc5NDhXTGUvMitXaUlpb2tIbFhxVFZXSnNjU0FCalVydyttaFUvTWZhTlhvQ3Vsa25QUUx6K2VQbjBLS3lzcjJOblo0ZUhEaDdDenN6TmFPdVpkODg4Ly84RGUzdjZOQlREby9hZlJhSER0MmpXelQ1eS9xcVNrcEh5WEJYenc0SUZrMEZXajBaanR2NVNVbEFRWEY1ZDg5MmpLenM0dTBHQzRTcVVxa3QrempJd01aR1JrUUNhVFFhRlF3TUxDQXRiVzFtWS9WNVZLaGVqb2FIVHMyTkhzZWsrZlBvVkdveEg3dGJLeXl2TWdzTG56bjVHUkFaVktsZTk3L3RzKzk2bXBxYS8wTzBYL1orZk9uU2hSb2tTZWdwd3ZYcnpBbmoxNzBLdFhMNE1BOXJObno2RFJhT0RvNlBnYWo5YTRqSXdNY1oxYldGaThVL2VYM082Lzc2THJOMkl4Wk1Sb0pOeFBoQWI0U3daWis5dC9YN3I3dG84THpQZ2hJaUlpSWlJaUtwakNHRWpUNzE5aXF1SDl1MGlYaFVPVVZ6S1o3TFVHZmFEdEhaTmZPWiswejIzUXNhRDlwZ3FhQWZFdURjb1dKcVZTYWJhWGxqRVdGaGJvMUtsVHJ1dnAzMWZ6eTl6NXorL3g2cnp0YzgrZ1QrSHAyYk5ubnRlMXRiVTFXV0pQUDF2eFRTdm9kZndtdkc5Qm4zY2RlL3dRRVJFUkVSRVJFUkVSRVJFVkVRejhFQkVSRVJFUkVSRVJFUkVSRlJFTS9CQVJFUkVSRVJFUkVSRVJFUlVSRFB3UUVSRVJFUkVSRVJFUkVSRVZFUXo4RUJFUkVSRVJFUkVSRVJFUkZSRVdiL3NBaUlpSWlJaUlpSWlJcUhCbFptYkN5c3JxdGIvT2t5ZFBrSnFhQ2dCUUtCVHc5UFFVeXpRYURXUXkyV3MvQmlJaWttTGdoNGlJaUlpSWlJaUk2RDBYSHgrUDdkdTNJelkyRnJkdTNZS1RreE4yN3R6NTJsOTM1Y3FWK09HSEh3QUFEZzRPT0g3OE9BRGc2TkdqV0xGaUJZWU9IWXJBd01EWGZoeEVSUFIvR1BnaElpSWlJaUlpSWlKNnp6azVPV0hQbmoxNCtmSWxBQ0FwS1FteHNiR29VS0hDYTMxZC9hd2l0Vm9OQU5pd1lRTldyRmdCQUpnMWF4YktsQ2tEUHorLzEzb2NSRVQwZnhqNElTSWlJaUlpSWlJaWVvZWxwNmZqNXMyYnVhNVh2WHAxWEx4NFVVenYzTGtUSFRwME1MdU5vNk1qdkx5OENueHNscGFXNG0rTlJnTUFDQW9Ld29rVEozRGx5aFZrWldWaDRzU0oyTFp0RzF4ZFhRdjhPa1JFbEhjTS9CQVJFUkVSRVJFUkViM0RidCsrallFREIrWjd1MTI3ZG1IWHJsMW0xd2tJQ01DQ0JRdkV0RXFsUW1abVpwNWZRNytIajFxdFJscGFHZ0JnOXV6WkdEUm9FT1J5T1lZT0hRcWxVc21lUDBSRWJ3Z0RQMFJFUkVSRVJFUkVSQVJvZS9OTW1US2xRTnVtcDZlamFkT21CdlBuejUrUCtmUG5ZL2Z1M2ZEMjlpNkVveVFpSW5NWStDRWlJaUlpSWlJaUlucVBXRmhZd01LaTRNTjZHUmtaaFhvOFJFVDBibUhnaDRpSWlJaUlpSWlJNkQweWZ2eDQ5T3JWcThEYk4yL2VIS21wcVhsYTE4N096dXp5ckt3c3ZIejVNay9yeStYeWZCd2xFUkVWRkFNL1JFUkVSRVJFUkVSRTd6QWJHeHZVcVZOSFRKY3NXZktWOWxlclZpM1JpNmRDaFFvbTExTXFsVGh4NG9UWmZmMzQ0NCtZTVdPR21ENTQ4Q0NVU3VVckhSOFJFYjBhQm42SWlJaUlpSWlJaUlqZVlkN2UzbGkzYmgwQVlQWHExWmc2ZGVvcjczUDQ4T0VZTUdEQUsrL0gzdDVlTXAyUmtTRUNQeXRXckVDVktsVVFFQkRBYkI4aW9qZUlnUjhpSWlJaUlpSWlJcUwzUkdabVpxSDA2TW5LeXNyVGVzK2ZQd0loNlVFQUFDQUFTVVJCVkRlNXpON2VIZzRPRHBKNXFhbXBjSEp5d3AwN2QvRFZWMTlCbzlIQXk4c0wwNmRQUjYxYXRWNzV1SW1JS0hjTS9CQVJFUkVSRVJFUkVaR0JqSXdNdEdqUnd1VHlzMmZQd3RuWldUSXZKU1VGSGg0ZStQTExMNkhSYUFBQTkrL2ZoNXViMjJzL1hpSWkrdjhZK0NFaUlpSWlJaUlpSW5wUDlPblRCMjNhdEhubC9iaTZ1cjd5UHF5c3JBejI4L1RwVTl5NGNRTUhEaHdROHpwMTZzVEFEeEhSRzhUQUR4RVJFUkVSRVJFUjBYdkMxZFcxVUlJMnBtUm5aMHVtZGYxNkFFQ2xVa0dsVWtubTI5dmJRNmxVaXZKemp4OC94dWJObTZGV3E4VjZ3Y0hCcisxNGlZaklFQU0vUkVSRVJFUkVSRVJFNzdEdnZ2c09DeGN1ZkczN1AzbnlKQlFLQmFBdDc2Ymo2T2lJWThlT2llbHQyN2FKNDlBUENKVXBVd2F4c2JFQWdPM2J0K1BXclZ0aTJjQ0JBMTlyb0lxSWlBd3g4RU5FUkVSRVJFUkVSUFFPeThyS2tnUmtDcHV1Rnc4QXBLV2xpYitMRlN0bWNCdzYrb0VmTHk4dkVmalJEL3A0ZW5xaWYvLytyKzI0aVlqSU9QbmJQZ0FpSWlJaUlpSWlJaUo2TjZTa3BJaS9iVzF0SmN1U2s1UEYzM1oyZHVMdjh1WExHOTNYMUtsVFlXSEI1ODZKaU40MDNubUppSWlJaUlpSWlJamVZVzNhdEVHdFdyVU01aDg3ZGd6cjE2OFgwek5uemtTbFNwVUFBRE5tek1EMTY5Y0JBTzd1N21aTHhla0haKzdjdVNQK2RuQndrS3gzOSs1ZDhiZVRrNVA0dTNyMTZnYjc3TjI3TityVnE0YzVjK2JBeHNZR1FVRkJLRldxVkY3ZUxoRVJ2U0lHZm9pSWlJaUlpSWlJaU41aFRrNU9ra0NMenNxVks4WGZjcmtjTFZxMEVKazQrbVhhckt5c1VLVktGVEdkbFpXRjhQQnd0R3JWQ2syYU5KSHNVeis0NCtucGlhVkxsOExPemc0UEh6N0VpUk1ueERJM056Zng5ODJiTnlYN0tGKytQTWFPSFFzQXVIZnZIaTVjdUlBZE8zWmcwcVJKNk42OWU0RS9CeUlpeWhzR2ZvaUlpSWlJaUlpSWlONHpPM2Jzd09uVHA4VzBuNStmcFB5YU9Ta3BLVGgrL0RpT0h6OE9oVUtCV2JObW9XM2J0a2hPVHBiMDZQSDI5c2JwMDZkeDhlSkZnMzNvc253MmJOZ2dDVUFCUUhwNk9oUUtCYUNYUVpTZG5ZM016TXdDdmxzaUlzb1A5dmdoSWlJaUlpSWlJaUo2VHlRbkoyUDI3TmxZc0dDQlpINnZYcjFNYnFQUmFDVFRjWEZ4NHUvczdHdzRPam9DQUU2ZlBpMVp0MkxGaXFoUW9ZTEIvanc4UEJBWUdJaFZxMVpoeFlvVkJzc1RFeFB4OWRkZjQ5NjllMGhLU2hMejliT09pSWpvOVdIR0R4RVJFUkVSRVJFUjBUdnUyclZyMkx0M0wzNzQ0UWVrcDZkTGxnVUVCS0IxNjlhU2VmcDlleDQ4ZUlCejU4N0J6YzBOR1JrWldMTm1qV1JkWFYrZ0gzNzRRY3l6c3JKQzNicDFjZS9lUGNqbGNzamxjamc0T0tCbXpab1lPWElrcGsyYmhwTW5UMHIySTVmTG9WYXJBUUJMbHk3RlYxOTlKVGtlWTcyQWlJaW84REh3UTBSRVJFUkVSRVJFOUE1YnZueTVKSWlpcjFtelpwZ3paNDdCL05LbFMrUENoUXNBZ016TVRIenl5U2RHdC9mMDlJU3JxeXQrLy8xM1NVbTNCZzBhUUtsVTR1T1BQOGJISDM4czVxZWtwS0IvLy82SWo0K1g3R2ZvMEtIdzh2TENwNTkrS3VZOWUvWk0vRjIzYmwwb2xjcDh2VzhpSWlvWWxub2pJaUlpSWlJaUlpSjZodzBaTWdSbHk1YVZ6Q3RXckJoQ1FrS3dhTkVpV0Z0Ykcyd1RHQmlZcDMzMzc5OGZBT0RqNDRPdVhidUsrZnAvNjNOMGRNU3dZY05FUnBHRmhRV21USm1DRVNOR29IMzc5Z2dLQ2pLNlhkKytmZk4wUEVSRTlPb1ViL3NBaUlpSTZQM2w1dVpXWFM2WDk5Qk9YazFNVFB6bUxSOFNFUkg5aXptNXVuMGdrNkV0QU5UMjgwWHpwbzNmOWlFUkVSVUtTMHRMMUtoUkF6Lzg4QU1VQ2dVNmRlcUVxS2dvK1B2N1F5YVRHZDJtVEpreThQTHlRbHhjSEY2OGVJSHM3R3l4ek5IUkVUNCtQaGc3ZGl3NmRPZ0FhQU00elpvMWc3ZTNONUtUa3pGNjlHaVR4MU81Y21WVXJWb1ZWNjVjd1pJbFM5Q2lSUXV4ek4vZkg5N2Uza2hNVE1UejU4L2g3dTZPY2VQR29WV3JWb1g2bVJBUnZXMUpULy9CM3AvMjQvbnpWQUI0TElOc1cvS1RCeWx2KzdqQVVtOUVSRVJFUkVSRVJFVHZ2dXJWcTJQaHdvV29WcTBhWEYxZDg3Uk51M2J0MEs1ZHUzeTlUcHMyYlF6NkJSblR0R2xUTkc3Y0dISzVZVUdoTm0zYW9FMmJOdmw2WFNJaUtqd00vQkFSRVJFUkVSRVJFYjBIbWpWcjlrWmV4MWd3NTFYV0l5S2lONHQzWnlJaUlpSWlJaUlpSWlJaW9pS0NnUjhpSWlJaUlpSWlJaUlpSXFJaWdvRWZJaUlpSWlJaUlpSWlJaUtpSW9LQkh5SWlJaUlpSWlJaUlpSWlvaUtDZ1I4aUlpSWlJaUlpSWlJaUlxSWlnb0VmSWlJaUlpSWlJaUlpSWlLaUlvS0JIeUlpSWlJaUlpSWlJaUlpb2lLQ2dSOGlJaUlpSWlJaUlpSWlJcUlpZ29FZklpSWlJaUlpSWlJaUlpS2lJb0tCSHlJaUlpSWlJaUlpSWlJaW9pS0NnUjhpSWlJaUlpSWlJaUlpSXFJaWdvRWZJaUlpSWlJaUlpSWlJaUtpSW9LQkh5SWlJaUlpSWlJaUlpSWlvaUtDZ1I4aUlpSWlJaUlpSWlJaUlxSWlnb0VmSWlJaUlpSWlJaUlpSWlLaUlzTGliUjhBRVJFUkVSRVJVV0g3OXJzZmNPam84YmQ5R0VSRVJFUlVSS2xVS2p4SmV2cTJEOE1vQm42SWlJaUlpSWlvU05ESU5OblFRQzJUeWVTcEwxNGc5Y1dMdDMxSVJFUkVSUFJ2b0lIcVplWkx6ZHMrREIyV2VpTWlJaUlpSXFJaVFRYlpGY2hrdDkvMmNSQVJFUkhSdjBxV1RJTXpHZkxNNUxkOUlEck0rQ0VpSWlJaUlxSWk0YzdWMzA5N2UxZHJnbUxXMW0vN1dJaUlpSWpvMytIbHk1ZWFUTXZzZjU3ZXZQbjhiUitMRGdNL1JFUkVSRVJFVkZTbzd0eUplZkMyRDRLSWlJaUk2RzFpcVRjaUlpSWlJaUlpSWlJaUlxSWlnb0VmSWlJaUlpSWlJaUlpSWlLaUlvS0JIeUlpSWlJaUlpSWlJaUlpb2lLQ2dSOGlJaUlpSWlJaUlpSWlJcUlpZ29FZklpSWlJaUlpSWlJaUlpS2lJb0tCSHlJaUlpSWlJaUlpSWlJaW9pS0NnUjhpSWlJaUlpSWlJaUlpSXFJaWdvRWZJaUlpSWlJaUlpSWlJaUtpSW9LQkh5SWlJaUlpSWlJaUlpSWlvaUtDZ1I4aUlpSWlJaUlpSWlJaUlxSWlnb0VmSWlJaUlpSWlJaUlpSWlLaUlvS0JIeUlpSWlJaUlpSWlJaUlpb2lLQ2dSOGlJaUlpSWlJaUlpSWlJcUlpZ29FZklpSWlJaUlpSWlJaUlpS2lJb0tCSHlJaUlpSWlJaUlpSWlJaW9pS0NnUjhpSWlJaUlpSWlJaUlpSXFJaWdvRWZJaUlpSWlJaUlpSWlJaUtpSW9LQkh5SWlJaUlpSWlJaUlpSWlvaUtDZ1I4aUlpTDZmK3pkZVp5TjVmL0g4ZmM1WjNhek1zeGdCbU1uV20zSm1xVnZrbVNyME1nV1Nra1NvcUp2a1VwUmhKS1lNUEdWSXFhUWZLWHlMU0Vrc2tUWkJtTWZ3NWc1NS96KytNMmNoOXQ5WnViTW1FSEg2L2w0ZUhDdSs3cXYrenB6Rm8vSC9aN1BkUUVBQUFBQUFNQkxFUHdBQUFBQUFBQUFBQUI0Q1lJZkFBQUFBQUFBQUFBQUwwSHdBd0FBQUFBQUFBQUE0Q1VJZmdBQUFBQUFBQUFBQUx3RXdROEFBQUFBQUFBQUFJQ1hJUGdCQUFBQUFBQUFBQUR3RWdRL0FBQUFBQUFBQUFBQVhvTGdCd0FBQUFBQUFBQUF3RXNRL0FBQUFBQUFBQUFBQUhnSmdoOEFBQUFBQUFBQUFBQXZRZkFEQUFBQUFBQUFBQURnSlFoK0FBQUFBQUFBQUFBQXZBVEJEd0FBQUFBQUFBQUFnSmNnK0FFQUFBQUFBQUFBQVBBU0JEOEFBQUFBQUFBQUFBQmVndUFIQUFBQUFBQUFBQURBU3hEOEFBQUFBQUFBQUFBQWVBbUNId0FBQUFBQUFBQUFBQzlCOEFNQUFBQUFBQUFBQU9BbENINEFBQUFBQUFBQUFBQzhCTUVQQUFBQUFBQUFBQUNBbHlENEFRQUFBQUFBQUFBQThCSUVQd0FBQUFBQUFBQUFBRjZDNEFjQUFBQUFBQUFBQU1CTEVQd0FBQUFBQUFBQUFBQjRDWUlmQUFBQUFBQUFBQUFBTDBId0F3QUFBQUFBQUFBQTRDVUlmZ0FBQUFBQUFBQUFBTHdFd1E4QUFBQUFBQUFBQUlDWElQZ0JBQUFBQUFBQUFBRHdFZ1EvQUFBQUFBQUFBQUFBWG9MZ0J3QUFBQUFBQUFBQXdFc1EvQUFBQUFBQUFBQUFBSGdKZ2g4QUFBQUFBQUFBQUFBdlFmQURBQUFBQUFBQUFBRGdKUWgrQUFBQUFBQUFBQUFBdkFUQkR3QUFBQUFBQUFBQWdKY2crQUVBQUFBQUFBQUFBUEFTQkQ4QUFBQUFBQUFBQUFCZWd1QUhBQUFBQUFBQUFBREFTeEQ4QUFBQUFBQUFBQUFBZUFtQ0h3QUFBQUFBQUFBQUFDOUI4QU1BQUFBQUFBQUFBT0FsQ0g0QUFBQUFBQUFBQUFDOEJNRVBBQUFBQUFBQUFBQ0FseUQ0QVFBQUFBQUFBQUFBOEJJRVB3QUFBQUFBQUFBQUFGNkM0QWNBQUFBQUFBQUFBTUJMRVB3QUFBQUFBQUFBQUFCNENZSWZBQUFBQUFBQUFBQUFMMEh3QXdBQUFBQUFBQUFBNENVSWZnQUFBQUFBQUFBQUFMd0V3UThBQUFBQUFBQUFBSUNYSVBnQkFBQUFBQUFBQUFEd0VnUS9BQUFBQUFBQUFBQUFYb0xnQndBQUFBQUFBQUFBd0VzUS9BQUFBQUFBQUFBQUFIZ0pnaDhBQUFBQUFBQUFBQUF2UWZBREFBQUFBQUFBQUFEZ0pRaCtBQUFBQUFBQUFBQUF2QVRCRHdBQUFBQUFBQUFBZ0pjZytBRUFBQUFBQUFBQUFQQVNCRDhBQUFBQUFBQUFBQUJlZ3VBSEFBQUFBQUFBQUFEQVMvaGM2d2xjS3JweTVaSitQa0Z0ckxKV3VOWnpBUUNnS0RpZGpnUHA5clFseWJ0M0g3dldjd0VBQUFBQUFJRDN1YTZDSHovZm9IdXRUdXNFaTBVbHJ2VmNBQUFvR3RiVGZyNUJHWklTcnZWTUFBQUFBQUFBNEgydXE2WGVyRTVySEtFUEFNQ2JXU3dLc3pxdGNkZDZIZ0FBQUFBQUFQQk8xMVhGejZYcTE3MUREZXJWdWRiVEFBQ2dVUHp2NTEvMDAvb04xM29hQUFBQUFBQUE4SExYYmZEVG9GNGREWHF5LzdXZUJnQUFoV1Fhd1E4QUFBQUFBQUNLM0hXMTFCc0FBQUFBQUFBQUFBQUtqdUFIQUFBQUFBQUFBQURBU3hEOEFBQUFBQUFBQUFBQWVBbUNId0FBQUFBQUFBQUFBQzlCOEFNQUFBQUFBQUFBQU9BbENINEFBQUFBQUFBQUFBQzhCTUVQQUFBQUFBQUFBQUNBbHlENEFRQUFBQUFBQUFBQThCSUVQd0FBQUFBQUFBQUFBRjZDNEFjQUFBQUFBQUFBQU1CTEVQd0FBQUFBQUFBQUFBQjRDWUlmQUFBQUFBQUFBQUFBTDBId0F3QUFBQUFBQUFBQTRDVUlmZ0FBQUFBQUFBQUFBTHdFd1E4QUFBQUFBQUFBQUlDWElQZ0JBQUFBQUFBQUFBRHdFZ1EvQUFBQUFBQUFBQUFBWG9MZ0J3QUFBQUFBQUFBQXdFc1EvQUFBQUFBQUFBQUFBSGdKZ2g4QUFBQUFBQUFBQUFBdlFmQURBQUFBQUFBQUFBRGdKUWgrQUFBQUFBQUFBQUFBdkFUQkR3QUFBQUFBQUFBQWdKY2crQUVBQUFBQUFBQUFBUEFTUHRkNkFrQlJ5Y3pNMUlFREJ3eHR3Y0hCaW95TXpQVWNIeC92K0ZpY1BuMWFZV0ZoMTNvYS93Z0ZmZDI5NmYzaTdiSy9EeXBVcUhDdHB3SUFBQUFBQUFBVXFSdjZqdVdoUTRjMGZmcDBRMXV0V3JYVXVYUG5QTTlkdDI2ZFB2endRME5iaHc0ZDFMWnQyeHpQY1RxZHNsZ3NCWnJyMmJObnRYejVja09ieldiVGd3OCthR2pidW5Xci92ampEME5idFdyVlZMdDI3UUpkTjcrMmJ0MnFRWU1HbWRxWExWdW13TURBUXIzV3p6Ly9yRysrK1ViRGhnMlR6V1l6SFQ5OCtMQTZkdXhvYUx2MzNudjE2cXV2dWgxdit2VHBXcmR1bmQ1NDR3MlZLbFdxVU9kNnRXM2Z2bDA5ZXZSUW8wYU4xTDU5ZTkxMTExMXVmMFpYeTV3NWN4UVJFYUdXTFZ2SzM5Ly9tczNEbmQ5Ly8xMmpSbzNTbzQ4K2F2bzg1U1lsSlVYZHUzZlhmZmZkcHg0OWVpZzBOTFJJNTNrbEhBNkhUcDA2cFJNblRxaHMyYkk1ZmhhUEhqMnFEei84VUtHaG9Rb05EVlZJU0lodXYvMzJmSVVsbVptWm1qQmhncUhOWnJOcHlKQWgrZjcrVzdCZ2dTWk5tbVJvbXo5L3ZtSmlZdkk4TnlVbFJZc1dMZEtmZi82cFBYdjI2TysvLzFabVpxWSsvdmhqM1h6enpmbWFCd0FBQUFBQUFQQlBja01IUDZkT25kTFNwVXNOYlJjdlh2UW8rRGw1OHFRMmI5NXNhR3ZZc0tIYnZ1ZlBuMWRDUW9LKytlWWJ6Wmd4bzBCVkdNZVBIOWU0Y2VNTWJiNit2cVliMWF0WHI5YnMyYk1OYlQxNjlMamk0R2Zmdm4xYXMyYU43cmpqRHRXb1VTUEhFQ0V6TTFPblQ1ODJ0VHVkeml1Ni91WG16cDJyaVJNbnVtNW9qeDA3OW9vcUwrYk9uYXNQUHZoQWt0UzFhMWVOSHo5ZWQ5eHhoMGZuRGh3NFVKczJiU3J3dFQwMWI5NDhsUzlmM3FPK3MyZlBsdDF1MTVvMWE3Um16UnBGUmtacTFLaFJhdHk0c2F2UGQ5OTlwNTA3ZDE3eHZPcldyYXRiYnJrbHgrTm56NTdWMUtsVGRlSENCYjM1NXB1Ni8vNzcxYkZqeDJ0ZWVlRndPRFJyMWl4Tm56NWRtWm1aR2p0MnJFcVVLS0VtVFpwNGRQNkVDUk4wN05neHpabzFTd3NYTHRTamp6NnFybDI3S2lnb3FGRG5tWkdSb2ZUMGRGMjhlRkVYTDE1VWVucTYwdFBUZGU3Y09hV21wcnIrWkQ4K2QrNmNUcDA2cFpNblQrckVpUk02ZnZ5NFRwOCs3Zm9NdnZYV1cycmV2TG5iYTIzYnRrMkxGaTB5dEwzMTFsdjVlcTMyN3QyckJRc1dHTm9xVnF4WW9OQTdNek5URnk1Y01MUjUrbDBTSEJ5c3hNUkVuVGx6eHRDK2VQRmlnaDhBQUFBQUFBQjR0UnM2K0NscURvZERTNVlzMGRTcFU1V1NraUpKR2pseXBONTk5MTFacmYrczdaV1dMRm5pQ3BTQ2dvSjA2NjIzcW03ZHV1cldyZHRWcnlSNTZhV1h0R3paTXRmalZhdFc2Zm5ubjljYmI3eFJvUEJuMGFKRmV2dnR0MTJQVDU0OHFRRURCdWp0dDk5V28wYU44ancvUFQzZGRITzZLSGg2dzN2Ly92MWF0V3FWb1MwdExVMDFhOVkwdEsxYXRjb1VmQmFFeldiTE5maFp2SGl4Nitkejl1eFp6WnMzVDM1K2ZucnFxYWRjZlpLU2tyUjM3OTRybm9zazllN2RXd0VCQWJuMnljek0xQk5QUEtFTkd6YTQyaHdPaDRZUEg2N3AwNmZuR1pTdVc3ZE9LMWFzY0QxT1RVM1YxS2xUbFppWXFKa3paK1lhMERrY0RuWHUzRm5uejUrWHcrR1EwK21VMCtrMC9OdHV0N3NDbjhLMmMrZk9ISU9mWGJ0Mm1kcHllMjNkMmI1OXU2bnQ4dmZlMVJBUUVLRDI3ZHNySVNIQjBQN3R0OTlxeElnUkxORUhBQUFBQUFBQXI4V2RyeUt5YnQwNlRadzRVYnQzN3phMXYvLysreG80Y09BMW0xdCtPWjFPd3pKemFXbHArdkhISDNYbXpCbkZ4OGRmOWZuVXFsWExFUHhJMHBvMWF6UjA2RkM5K2VhYiticWh1M1RwVXIzMjJtdW05cnZ1dWt2MTY5Y3ZsUGxlYlRObnpwVEQ0VEMwOWVuVFJ5VktsTGpxYzdIYjdVcE1URFMwQlFjSHEwZVBIb2EyNWN1WDYvdnZ2eStVYTNicjFpM1A0TWZIeDBmMTY5YzNCRC9LQ3ZHZWVlWVpmZnp4eHlwWHJwemJjOCtmUDIrcXZzdldzbVhMUEt1eXJGYXJRa0pDdEcvZnZqeWZTMUhJcmNycjh1K3JtSmdZRlM5ZVBGL2o3OWl4dzlSV1ZNSFBtVE5uMUtWTGx4eVBYN3g0MGUwNWJkcTB5VFY4SHpWcWxFZWhMd0FBQUFBQUFIQTlJdmk1ek42OWUvWHh4eC9uZUR3c0xFd2RPblRJOGZqdTNiczFjZUpFclZ1M0xzYytIMy84c2VyV3JmdVBDUmEyYk5taTVPUmtVM3U3ZHUydXlYeTZkT21pNDhlUGE4YU1HWWIyNzc3N1R0T21UZk00Vk51OWU3ZkdqQmxqYW0vU3BJbmVlT01OK2ZyNkZ0cWNyNWFEQnc4cUtTbkowQllURTZPdVhidGVrL21zWExuUzlONjVYdmJENmQyN3QzYnUzS2x2dnZuRzBIN3ExQ2tOSERoUXMyYk5jaHQ2VEpnd1FRY1BIalMxMTY5ZlgwT0hEdlhvMmpWcTFORFdyVnV2WVBhZXMxcXRDZ3NMVTBSRWhJb1hMNjR5WmNxNGpxV21waHFDbXN1cmRhS2lvdlRMTDcrNEhUY21Ka2JSMGRHbTQ3LysrcXVwcjkxdXozRWNTWXFMaXl0UU1PbHdPSFRzMkxGOG4zZjgrUEZjajErTkNqNEFBQUFBQUFDZ3FCRDhYR2JYcmwxdWx6dktWcjU4K1J5RG55VkxsbWo2OU9tbWFvdExWYTFhVmIxNzkxYTlldlVLWmI1WGc3dmx3UHo5L1hYUFBmZGNrL2xJMG9BQkEzVDgrSEY5L3ZubnJyYU9IVHZxOGNjZjkzaU15cFVyYS9EZ3dZYU42QXNyOUJrNmRLaHV1dW1tQXAvLzlOTlBtL1ltOFVUMmZqV1hHakpreURVSnNaeE9wMmJObW1Wb0sxNjh1QjU1NUpHclBwZWN2UHp5eTlxOWU3ZXArdWJnd1lPYVAzKytCZ3dZWUdoZnUzYXQ0VDJYclVLRkN2bGFhdERUdlpweTR1L3ZyM3IxNmlrME5GUWhJU0VLQ1FsUmFHaW9nb09ERlJvYXF0RFFVSVdIaHlzaUlrSmhZV0U1VnJmczNidFgvZnIxeS9FNkd6WnN5UEg0b0VHREZCOGZuK3Y1MlM3OWpMbno3My8vVzIzYXRNbHpIQUFBQUFBQUFBQjVJL2dwUk82cUFMTFZxbFZMdlh2M3puWGorRjI3ZGlraElVRmhZV0Y2N3JubmltaVcvOC9wZEdyRmloVnEzcnk1L1B6OGN1eDM1c3daVXdXSkpOMTk5OTBLRGc0dTBqbG0yN2x6cDE1NTVSVlR1OTF1ZC8zYjM5OWZ2Ly8rdTNyMTZ1VnFjN2ZNMHc4Ly9LRHUzYnNiMmdJQ0FseS80WC80OEdIMTdOblRkTjdreVpNVkhoN3U4WnpqNHVMeTNDY21Od1haZjJUUG5qMzY2cXV2REcxMzNubW42ejIzYnQwNjNYenp6U3BXckZpT1k0d2ZQMTROR3piTThmaW5uMzZxS1ZPbWVEU2YxYXRYbTBMVXZuMzdLakF3MEtQejgxcXVUVm12Y1c1QmExNkNnb0wwMWx0djZkRkhIOVg1OCtjbFNjV0tGZE56enoxbnFtZzdlZktrMi9kaGVIaTRKazJhbEsvUFEvUG16VldxVkNuNSt2ckszOS9mOWJlZm41LzgvUHkwYytkT1RabzBTWWNPSFRLZDI2aFJJejMvL1BNcVc3WnNydGZZdm4yN2xpMWJabnEvWCs4V0xGamcranh1MnJUSmRQeUxMNzVRV0ZpWWxMVzBIZ0FBQUFBQUFBQWpncDhpVnJkdVhmWHMyVFBYWmQwMmJOaWdqei8rMkxVOFhFQkFnUHIxNjZlUWtKQWltOWRQUC8ya0YxNTRRUkVSRWVyUW9ZTTZkZXFrVXFWS21mcDk4Y1VYYnBjOVdybHlwVmF2WG0xcWR6cWRicS9YcWxVcmorZldvRUVEUTRYQXVYUG4zRzRZZjZuMDlQUTgreWdyeU1xdGtpYW5hcS9McTJpdVI1TW1UVEtFSUg1K2ZobzJiSmdrYWYvKy9Ycm1tV2NVR0Jpb1J4NTVKTWVxRzM5L2Z3VUZCZVY0RFU4REtZZkRvZW5UcHh2YUtsYXM2S3FXVzdseXBabzBhU0ovZi84Y3gxaTJiRm1lWWR1Z1FZTTgyaHZveHg5L3pIVVp0a3REd3ZUMGRJMGZQMTdqeDQ4MzlMSGI3Y3JJeURDZGUvYnNXVDMwMEVNNWpqMTgrSERkZi8vOWhyYW9xQ2hGUlVXWitxYWtwR2pxMUtsYXZIaXg2Yk1VRlJXbG9VT0hxbm56NWpsZVMxbkxsRTJkT2xYejVzMlR3K0ZRWm1hbUhudnNzVnpQdVo1TW16Wk5wMCtmenZINHBWVms5OXh6ajlhdVhTdGx2WVpmZmZXVlB2MzBVeDA0Y0VBK1BqNzY4TU1QVmJseVpkTVlaODZjMFVNUFBhVFUxRlRWcUZGRER6endnRnEyYk9sNlArYjJ2Z1FBQUFBQUFBQ3Vkd1EvbDdIWmJMa3VpK1ZKdFlMTlpsUExsaTBWSHgrdjZ0V3JTMW5CZ2NWaWtjMW1NL1ZmdW5TcFlVK2dDeGN1YVBIaXhVWDZtL3BMbGl5UnNxb1lQdnJvSTgyYU5VdlBQLys4T25YcTVPcVRtWm1wQlFzV3VEMC9Nek16WDJGSWZ2Yk1TRTlQOTdqdjllcUZGMTY0b3VYVlRwNDhtYS8rYTlhczBROC8vR0JvNjlXcmwySmpZNldzVUNnek0xTm56NTdWQng5OG9EbHo1dVNyZ2ltL2xpeFpvdDI3ZHh2YWhnNGRLaDhmSDMzMzNYY2FQbnk0U3BRb29lN2R1NnR6NTg1Rk5vOXNkcnZkNC9kZ2Z0L2JkcnZkVUgzbWJyeThuRGx6Um5Qbnp0V2NPWE5NOHd3TURGU1BIajMwNktPUDVsa0Y5ZU9QUDJyczJMRTZmUGl3cSsyOTk5NVRlSGk0MnJkdmIrcnY2K3Vya2lWTFNwSk9uRGhoZUI3RmloWExOUVRNcmh4cjJyU3BxKzIzMzM0ejdaOVR1M1p0dDNzbFhjcGRDT2Fwb0tBZzJlMTJ4Y2ZIYSsvZXZhNzJ6TXhNdmZMS0s1bzdkNjRweUprNGNhSlNVMU9sck1xbzdkdTNhK2JNbVZxNGNHR3VGWEVBQUFBQUFBREFQd0hCejJWYXRHaWhjZVBHRmVqY29LQWd0Vy9mWHQyNmRWTjBkTFRoMks1ZHUvVGNjOCtwVTZkT2F0Kyt2U0lpSWx6SE9uWHE1QXBpc3MyZlAxOWR1M2JOY1crT0szSDI3RmxUdFk3ZGJsZk5talVOYlV1V0xESGNRSWJuVHAwNmRkV3VkZWJNR1kwZE85YlFWcTVjT2ZYbzBVT1M5T3V2djVwZTcyTEZpcWw2OWVwdWx4SzdVcWRQbjlaNzc3MW5hR3ZldkxucTFhdW56TXhNVFpvMFNaSjAvUGh4VFpvMFNkOTk5OTBOZTdNOU9UbFpDeFlzME1LRkMzWHUzRG5ETVp2TnB2YnQyNnRmdjM0cVVhS0VsQlZtWExod1FXbHBhVXBMUzlQNTgrZDEvdng1cGFXbEtTa3BTY3VYTDNkN25kZGVlMDJSa1pGcTFLaVJvYjE2OWVyNit1dXZsWm1acWFaTm14cUNueGRmZk5HalNyMjMzMzdiOWU4T0hUcVlncDl4NDhhcGRPblNIdjVFQ3NabXMrbnh4eC9YaUJFakRPMTc5KzdWZSsrOVoxZzZjOHVXTFZxMGFKRnBqR2VlZWVhR2ZSOENBQUFBQUFEQXV4RDhGS0llUFhxb1Q1OCtibzhkTzNaTXljbkptang1c3FaTm02WkdqUnBwNE1DQmlvdUwwMDAzM2FUcTFhdHJ4NDRkcnY2SERoM1NkOTk5cDJiTm1oWDZQSk9Ta2t6NzM5U29VY01RL0tTbnArdUREejRvOUdzWGxvU0VCSVdHaGhiSjJKczNiOWJMTDc5Y0pHTVh0Z3NYTHVqNTU1OVhTa3FLb2YzQkJ4L1VsaTFiZE83Y09YMzQ0WWVtODRZT0hhcnZ2dnZPMUw1bHk1WmNLMVQrL1BQUFBPZjB4aHR2R0lJdlB6OC9QZnZzczVLa2hRc1hhdCsrZlliK2ZmcjBVV0ppWXA3amVwczllL2Jva1VjZXliRmFLRFEwVkJzM2JsUjhmTHdyM0hHMzFGeGVRa05EOWRoamo2bE9uVG81OXRteVpZdWgwc2htczZscTFhcjY1WmRmWEczKy92NjU3bHQxNnRRcC9mWFhYNGEya2lWTDVqdjA4ZlB6YzFYTE9Sd08wOC9IeDhkSEZvdEZrbHgvUzFMcjFxMjFhTkVpclYrLzN0VVdIaDZ1d01CQU9Sd09XYTFXWGJ4NFVXUEdqREV0bzllbFN4ZmRjODg5K1pvbkFBQUFBQUFBY0wwaStQSEFoUXNYdEhyMWFpMWJ0a3dOR2pRbzBCSnNCdzhlZFAwN016TlQvLzN2ZjlXNWMyZkZ4Y1ZKV1ZVL3I3NzZxdUdjVHovOXRFaUNuNFVMRjVyYXVuVHBZbmljbUppb1k4ZU9tZnBWcUZBaDErWHUwdExTVERkL0phbGF0V29lVnkrVksxY3V6ejVseTVZdHNxWEtpcUlLcHFqOCtlZWZoaHZkMmJLcmF0eTU2NjY3MUtKRkM3ZkJ6OHlaTTY5b1BrdVhMdFhYWDM5dGFBc0pDZEdFQ1JPVW5wNnVMVnUyR0k0MWFkSkVEUm8wS1BMZ0p5WW1KdCtmMjU5Ly9sazdkKzQwdEZXb1VNRlVOWk9YS2xXcXVHMlBpNHRUU0VoSWp0VmhKMCtlelBlU2Y1Y0tEQXhVMTY1ZEZSOGZyK0RnNEZ6Ny92VFRUNGJIdDk1NnE3WnQyNllYWDN6UjFSWVRFNlBGaXhlN0hoODdka3duVHB4d1BkNjhlYk5wM1BMbHkrdVBQLzd3YUw1aFlXR0tqbzQydkgvbXpadG4yTzlMV2Q5ZnNiR3gyckpsaXl0UXpIYjV6N0pFaVJKYXQyNmRheW5OYytmTzZlKy8velpkZStQR2phYjNSM3g4dkZxM2J1M1IzQUVBQUFBQUFJRHJDY0ZQRGh3T2gzNzU1UmQ5OWRWWFdyVnFsV3NacGpKbHloUm9QSGRoU0hib282eE55aWRNbUtEejU4KzcydGF2WDYvZHUzZTczWnk4b0RadTNHaXEyZ2dMQ3pQOHR2dUJBd2ZjVm9uRXhNUm8vdno1OHZISitXMnphZE1tdDFWUE0yYk15SFcva1B5NmNPR0NhUStad3VKd09QTFYvNm1ubnNwMU0vckM0bTRmbEpvMWE2cHMyYktHWURFM0FRRUJHajU4ZUJITTd2OWR2cGVLc3BaMCsrOS8vMnRxOS9YMTFaQWhRNHBzTHBlS2k0dlQ0TUdEODNYT2E2KzlaZ3ArcWxXcmx1OXhjbUsxV3RXb1VTTXRYYnEwVU1iTEZoQVFvQTRkT3Fobno1NTU3cTJUN2ZMZ3g1TndhODZjT1pvelowNnVmWDc1NVJkMUJoS0oxd0FBSUFCSlJFRlU3ZHJWb3ptMGJkdFdZOGFNOGFpdkpLV21wbXI3OXUyNTl0bXpaNDlIWTduN0xybVMwQTBBQUFBQUFBQzRsbTdvNE9meTVYNGs2Y2lSSTVvd1lZSldyRmhoV2o1TFdhRklUaTdmMitMUzYyemN1TkhRRmhJU1lyaVJIeFFVcE5hdFd4dCtvMTZTUHZ2c013MGJOc3lqNStPSi8vem5QNmEyRGgwNnVHN1lPNTFPalJrenhyVEJ2Q1E5K2VTVHVZWStSYVYwNmRMcTFhdVhvVzN2M3IwYU9IQmdrVnh2MXF4WnB1dmxGbHJkZlBQTlJUSVBUN1ZxMVVxelpzM3lxTzhUVHp4UjRQRFNFNDBiTjFaQVFJRGI5OC9sZXZic3FaaVltQ0tieTVWeXQ2emFwVXVMRllabXpacTVEWDRDQWdJVUhoNnVpSWdJaFlTRUtDUWtSTnUyYlZOeWNuS09Zd1VIQjZ0TGx5N3ExcTJiOXUzYjUzRkYzTW1USjdWdDJ6WkRXK1BHamZNTVZRQUFBQUFBQUFCY24yN280TWZkYjNSdjNyelo3WkpGMmJKL2c5eGRaY1BpeFlzVkZoWm11TEZ1dDl2MTQ0OC9tbjd6dkhyMTZxYnpIM3p3UVZQd2s1U1VwRUdEQm5uNGpIS1huSnlzVmF0V0dkcHNOcHM2ZCs3c2VyeG56eDVUU0tXc3loSlBObm92Q3RIUjBYcnl5U2NOYlpzMmJTcXk2OFhHeHBxdTU0N0Q0WEJWZ2wwdHZyNitDZ2dJTUxTMWJ0MWFzMmJOVW1Sa3BLS2lvbFM4ZUhFbEp5ZHIxNjVkaG40MWF0VFF3dzgvWEtUekN3Z0lVS05HamZUTk45L2sycTlzMmJKNjdMSEhpblF1VjhyZFhrZWVMbGZvcVFZTkdtamd3SUVxWGJxMG9xS2lWTEprU1VWR1JocGU0elZyMXVqRER6L01NZlFKRHc5WHQyN2QxS1ZMRndVRkJlbjk5OS9YeHg5L3JPYk5tK3UxMTE1eisxMTFxZFdyVnh1cTNFcVhMcTI0dURpQ255TG03K09zZWZ2dHQ2OXlPcDEyU1haSkRxZlQ2WEE0SEhhTHhXSzMyV3gydTkzdXNGZ3NtVTZuMDJHeFdPeE9wOU51c1Zqc0RvY2owMmF6T2V4MmU2YkZZckZMeXJSWUxIYTczVzYzV3EyWldlZTZqbG10MXN6TXpFeDc5dDgybXkzRDRYRFliVFpieGlYdEdWYXIxZTUwT2pOOGZId3lMbDY4bUdtejJUSXZYcnlZNGVQamsrbnI2NXVSbHBhVzZlL3ZuM0gyN05sTVgxL2Z6T1BIajEvMDgvUEx0RmdzdnBjOE5mTnZWQUFBQUFBQUFPQ3F1cUdEbi8vOTczLzVQaWNsSlVXblQ1OVcyYkpsVGNmUzA5UGRMcEhtem0yMzNXWnFxMTI3dGlwV3JHaFlpaTAxTlZVclZxd29sS3FTVHovOTFMUlJlb3NXTFF5VlI1VXJWMWFGQ2hXMGI5OCtRNzlCZ3dZVmVyWERQMTF5Y3JMdXYvLytxM3BOZDh0aFZhdFdUYXRXclhKVmVLU21wdXFoaHg0eTlQSHg4ZEhvMGFObHM5bHlIWC8wNk5HcVY2OWVqc2MvKyt3emZmVFJSN21PMGFsVEo1VXVYVnF4c2JFcVZhcVV2djMyV3kxWnNzVFFaOFNJRVhrR0V0ZWF1K0Nuc0Q4RGdZR0I2dG16cDZuZGJyZHI1Y3FWbWoxN3RtbTV1V3lWS2xYU3d3OC9yUHZ1dTAvKy92NDZjK2FNbm43NmFkZCtOcXRYcjliQWdRTTFjZUpFRlN0V0xNYzVmUHZ0dDRiSGpSczM5bWp1TVRFeHV2MzIyNldzYXNmTGw3T01qSXowYUwrdWJCVXFWUEM0cjdLK1E3LzQ0Z3UzeHdZTUdLRGp4NCtyYnQyNmF0S2tpZTY0NDQ1OFZ5dEdSRVRrcTM5KytWcFVTZElkbDdaWnJWYlhlOHpwZExxQ3h1eTI3TCt6UDhjMm04MFFzdmo0K01qcGRNcmhjTWhxdGJxT09aM083SE9jdnI2K3NsZ3NyakY4ZlgwbHlabjkyR0t4T0pVVjRtWWRkNDJUOVQ1eVppOGhHQm9hbW4zTTljWGljRGh5ZnJNQkFBQUFBQURncXJoaGc1OC8vL3hUbjMvK3VjZjlhOVNvb1h2dXVVZXRXclZTV0ZpWWdvT0RGUjBkbmV2U1N6bXhXcTA1VnMvY2YvLzltalJwa3FGdDRjS0ZWeHo4bkR0M3p1M3pkYmZoL1FNUFBHQ1lRL1BtelZXblRwMHJ1djdWRUI0ZXJ2TGx5K2Zybk4yN2QxLzFxcDJpY09teVh1UEhqemU5THg5Ly9IR1A5b29LRHc5M3U1ZFF0dURnNER6SHFGdTNydXJXclN0bExZMjRmUGx5dy9FMmJkcm96anZ2ekhPY0JRc1dtS3FiTHBmYjBvdktDdWM2ZHV5WTU3WGN1WGp4b3FudDY2Ky9ObFhOZVdyZXZIbDV2ai9QbnordnhZc1hhODZjT1RwOCtMRHB1TVZpVWFOR2pkUzFhMWRUUVBmNzc3OXJ3NFlOaHJhTkd6ZXFmLy8rZXUrOTk5d3UvWGJod2dXdFg3L2UwQllXRnFhZmZ2ckpWS1Y0NGNJRncxNUF0OTEybTZ0YWNOS2tTVXBJU0REMDc5bXpaNUZVbUUyWU1FRkhqeDdWMmJObjllV1hYNXFPLy9iYmI2NmYzUTgvL0tBZmZ2aEJ3Y0hCbWo5L3ZxS2pvd3Q5UGdYbGtOTXFOMkZpUHNORlUrZEx6dmRvb0p5dTU2N2R3N25sNzBzWUFBQUFBQUFBaGU2R0RYNkNnb0xjN3ZGenFlam9hTFZwMDBadDI3WTEzYkMxMld3YU1XS0VoZ3daNHJZeUlEY0RCZ3hReFlvVjNSNXIwNmFOM252dlBjUFNTOXUyYmRNZmYveVJyMnRjYnVIQ2hVcE5UVFcwM1hiYmJicnBwcHRNZmR1MmJhc3BVNllvTXpOVHdjSEJHajU4dUk0ZlA2NjB0TFE4cjNQczJERzM3UWNQSHN6ekpyNGtsU2hSSXRmOWRISlRyMTQ5alJzM0xsL245TzNiMSszU2R2OVVTNWN1VlZKU2txR3RSbzBhNnRHangxV2ZpOFBoME9qUm81V2VudTVxaTRpSTBKQWhRenc2Zi9yMDZZVXlCMC8yRy9LVTNXNDNWYzE1S3Jmdm13TUhEbWorL1BsYXNtU0o2WE9xcko5YjI3WnQxYkZqUjhYR3hyb2RvMEdEQnBvOGViSUdEeDVzQ0ROLy8vMTM5ZS9mWDFPblRqVlZzVnk0Y01IMC9aVlQxV0pLU29xZWVPSUoxK1BXclZ1N1BtOC8vL3l6cVgvOSt2VnpmTDQ1MmJkdm4zNysrV2NkT0hCQSsvZnYxNDRkTzB4OTFxNWRLMlY5UDd0eitYS1oyWE81bmtJZlNjcHc2RTkvcC9PTXhXS3hPWjFPcTlQcHRGa3NGcXNrYTFZRmpjVmlzZGdjRG9jbHE4MTZ5ZkhzUHhhbjA1bDl6SEpwbThWaXNUaWRUa3QydThWaXNUZ2NqdXpIcmorWHR6dWRUbDNTUjlsL1o0MmxTOXRjRHk2cFVwSjA1cXIrSUFFQUFBQUFBR0J5d3dZLzBkSFJpbytQTjkza3RGcXRhdHk0c1RwMTZxUUdEUnJrdXFkSG8wYU45UEhISCt1VFR6N1JsaTFiZE9iTUdVTmdrODNYMTFmaDRlR3FVYU9HSG56d3dWeVgwb3FNakZURGhnMzEvZmZmRzlvLysreXpBajFQWlZVdXpKa3p4OVR1cnRwSGtvb1hMNjdHalJ0cjllclZHang0c0NJakl6VnExQ2g5OWRWWEJaNkRwNy81UDNic1dOMXp6ejBGdnM2TmJOZXVYYWJneTgvUFQvLys5Ny96dmN4VllaZzFhNVpwTDZhUkkwZTZyVHk1RVdWbVp1cTc3NzdUNTU5L3JuWHIxcG1DSVl2Rm92cjE2K3ZCQng5VXMyYk5ESytoM1c1WFdscWFVbE5UVFg5YXRXcGxXZ0p0MTY1ZDZ0dTNyNlpObTZiSXlNaENmUjVuenB3eEJkTmhZV0h5OS9mWG9VT0hQQjZuVEpreTJyaHhvOGFQSCs5Ui82TkhqK3BmLy9xWHFkM2QzbTAvLy95ejI3NjVXYkJnZ1VKRFEvTjFUbjVrMksxYk4yM2FOQ1lyUkRFRU9sRlJVVmE3M1c2MTIrMVdwOU5wY1RnYzF1am9hS3ZENGJEWTdYYXJ3K0d3WnY4ZEZoWm1kVHFkcm5hbjAya0pEZzUyblpmOXQ4UGhzQVlHQmhyR2REcWQxb0NBQUlza3E4UGhzRGlkVG92VDZiUTZIQTZydjcrL0pTTWp3NW9WU2xtempsbjgvUHlzVHFjek95U3lPcDFPcTgxbXU4dHF0UTdPQ3BMTXBXb0FBQUFBQUFDNHFtN1k0RWVTSG52c01TMWV2RmhIang1VlFFQ0FPblRvb0s1ZHU2cDA2ZEp1KzY5WnMwYS8vZmFib2UzMjIyL1BkNVZKWHU2Nzd6NVQ4SFA1RWs3NThkVlhYK25VcVZPR3R2TGx5NnRKa3lZNW52UEFBdzhvTlRWVjdkdTNML0IxYjBRVksxYlVtMisrV1NoamJkcTBTYSsrK3FwSGZZOGVQYXBubm5uR1ZOM3k5Tk5QS3k0dVR1bnA2VHB5NUlnT0h6NnM1T1JrM1hmZmZXN0gyYjU5ZTY3N0FGMitqMHRPTm16WW9HblRwaG5hR2pkdXJLaW9LQzFmdmx3SERoelFnUU1INUhBNFRIc1czUWpzZHJ2YXRXdW5JMGVPdUQxdXM5bDB4eDEzS0RnNFdGOTg4WVhtekptanMyZlA2dHk1YzBwTlRkWDU4K2Z6ZmMyOWUvZXFiOSsrK3VDREQxU3laTWxDZUJiL2I5dTJiYWJRNnZUcDAvbmUvMnJEaGcwcVZhcVV4LzBkRGtlT0ZZYVhPM3Yyck02ZVBadXYrYmdMOFl1SVU1STk2NDhrdVgxZm5Ebmp2cEFtUCtGYVVibmxsbHQ4TGlrSHVtby9PQUFBQUFBQUFMaDNRd2MvQVFFQkdqeDRzTFp2MzY0ZVBYcmtXWW53L2ZmZmE5R2lSWVkydTkzdTBYNGwrZEdrU1JNVksxYXMwUGFldVR6MGthUWVQWHJrV3MzVXNHRkRWYWxTcFZDdWY3VmtaR1M0ZmE2NXllOHlmWG54OS9mUGRaUDY1Y3VYRzVZK2s2UVdMVnBrYjVwdTRPa04zZjM3OSt1cHA1NHk3ZXRqc1ZpMGJOa3l6Wnc1VXlkT25IQzFCd1FFNklFSEhuQTdWbUVzcjNidzRFRU5HemJNdENUYTJyVnJYY3QwWlN2c3o4N2xnb09EYzZ4c3k4M0tsU3R6REdVcVZhcFVvSG1IaFlXNS9tMnoyUlFiRzV2ak5leDJ1OXZsMDY3VTMzLy9yY2NmZjl3Vi9saXQxaHlYUUx0dzRZTGg4MlN6MlF5QlVmYjNaV0YraG5MYlgrcFNvYUdoQ2cwTnpYT1BKd0FBQUFBQUFPQkdkRU1IUDhyYXA2SjE2OWJYZWhvR0FRRUJhdEdpaFpZc1dTSkpxbENoZ3BvMmJhclpzMmNYYUx4NzdybEh4WW9WMDVkZmZxbU1qQXlWTEZsU2JkcTB5ZlVjbTgxMjNlMkprWmZWcTFkcjllclYxM29hT1VwUFQ5ZklrU01OMVJGV3EvV0tsN2I3NUpOUHRILy9mbE83MCtuVTl1M2JUZTM1cWFvb2lGR2pScmxkYnN1ZDdQZllPKys4NDZxd2NEZ2NzbGdzK2QzazN1WFNKZEZDUTBNMWVQRGdmSjIvYjk4K3paczNMOGZqeWNuSmlvK1BWNGtTSlFvMHYyd05HemJVTDcvOGNrVmpGTVRmZi8rdFBuMzZhTjY4ZVFvTkRkV3laY3ZjOWt0S1N0S0xMNzdvZWx5NmRHbTMrK2NVSmsrQ245bXpaNnRXclZyNjVwdHZOR3pZc0NLZER3QUFBQUFBQVBCUGRFTUdQNFg1RytwT3A3UEE0K1cyNzhwOTk5Mm5reWRQNnFHSEh0S2RkOTZwZmZ2MkZUajRpWTZPMXROUFA2MSsvZnBwN3R5NWlvbUprYSt2Yjc3R3FGT25qdno4L1BMc2QrTEVDVk5WaHlTMWJkczIxeVhFc3NYRXhPUnJYdjhrZS9ic01TMkpWYTVjT2ZuNysxL1J1QjA3ZHN6WEhsQVJFUkZYZEwyODFLcFZTMXUyYlBHb2IvSGl4YVdzQUN5N0FtM2h3b1ZhdUhDaEJnOGVyUHIxNitkNDd0cTFhelZseWhTTkhEbFN0V3ZYTHBTNTIrMTJ2ZnJxcTdrdTgzWHUzRG1OR3pkT2I3NzVab0hES1dWVk83Mzc3cnU1OXZIejgxTndjTENDZzROVnJGZ3g3ZHUzejdUTVcrL2V2UlVRRUtEQXdFQUZCQVNZL24za3lCRzk5TkpMaHUrcERoMDZ1SzB5SzRqZzRPQjhWUWVtcEtTWWdzSHNhcWpRMEZEZGZmZmRxbDY5dW02KytXWnQyYkpGNzcvL3Z0dSt6WnMzZDMzWG5EOS9YbDI2ZERGVUtKVXRXMWJ6NXMxelc5bjQxRk5QNmRkZmZ6VzBqUjQ5V2kxYXRIQTlEZ29LOHZnNUFRQUFBQUFBQU5lVEd5NzR5Y3pNelBWbWNuNGxKQ1FvSVNHaFFPZCsrZVdYS2xPbWpOdGpkZXJVVVowNmRhNXdka2FSa1pFYU5HaFFnYzV0Mzc2OVIvdjliTnEweVczd00yellzQnYrUnVybHl3UktVb01HRGE1NDNHclZxcWxXclZxbS9hY3VaN1BaRkJrWnFadHV1dW1LcjVtYmYvM3JYN2xXelBqNyt5c21Ka2JseXBWVDNicDFEY2ZTMHRJMGZmcDBuVGh4UWs4ODhZUWFOV3Frd1lNSEc1YlAyN3AxcXlaTm1xUk5telpKK3Y4YjlvbUppUjRGazNtWk9IR2lhOXpjckY2OVdqTm16RkRmdm4wTGZLMnFWYXVxWGJ0MkNna0pVVlJVbEVxVUtLRVNKVW9vSWlKQ29hR2hDZ3NMTTRXQzNidDNOMVJ4V2ExV1BmSEVFNmF4ejU0OXE1Q1FFTmZqaXhjdmF2VG8wWktrNGNPSHEzUG56dm1lNzRVTEYvVDExMS9yNk5Hak9uTGtpSTRjT2FMZXZYdnJ0dHR1MDZlZmZ1clJHSWNPSFZKOGZMeWh6V0t4NkxYWFhuTTl2blNQckYyN2R1VTRsczFtYzMybnpKMDcxN1RNWS8vKy9SVWNIR3c2Yi8zNjlhYlFKelEwVksxYnQ3N2lFQllBQUFBQUFBQzRIdHh3d1ErOFEwQkFnS2s2NlBUcDA2WU4zTVBEdzEwM2Y4K2ZQNi9qeDQ4YmprZEhSNXNxcjdJckJOYXVYYXZhdFd2bnVmZVRKM2J2M3UxMlNhMm9xQ2c1SEk1YzkxdnlSS2RPbmZUYmI3OHBNREJRbFNwVlVseGNuR0ppWWxTMmJGbVZMVnRXMGRIUmlveU16UE02STBlT05JVXhsL3JpaXk4MGE5YXNYTWU0NmFhYkZCc2JxME9IRHFsaXhZcXFVcVdLS2xldTdKcFhtVEpsY3F5VXVYdy9vdSsvLzE0N2R1elFzbVhMNU9Qakk3dmRybEdqUmhuMmR0bTNiNTgrK09BRERSdzRNTmQ1NVdYeTVNbHVBNnZiYnJ0TnZyNitwajEzcGsyYkpxdlZxdDY5ZXhmNG1pKy8vTExyMzNhN1hlKysrNjdxMTYrdnlwVXJGM2pNL2Z2M3EwK2ZQcXBYcjU2R0R4K3VZc1dLNmY3Nzc5ZlJvMGNWRlJXbHRtM2J1dnFlUEhsUzY5YXQwNmxUcDNUeTVFblhuMU9uVHVuZ3dZT0djVk5TVWpSeTVFaEQyNlhQL1p0dnZsR2pSbzBVRUJEZ2RsNnBxYWthTkdpUXFkcm5pU2VldUtLOW5rNmRPcVZQUHZuRTFMNWp4dzdWcmwxYnNiR3hoam04K3VxcnByN2R1M2NuOUFFQUFBQUFBSURYSVBqQlAxS05HalZNKzQxMDY5Wk5PM2JzTUxSTm5qeFpOV3JVa0xLcU5KNTc3am5EOFNsVHBoaXFTUzQxYnR3NEhUOStYSTBiTjFhN2R1M1VzR0hEWEpmbnk4bkpreWMxWk1nUVhieDQwWFJzMHFSSm1qZHZudTY5OTE2MWJkdFdsU3BWeXZmNHl0cXJxbnIxNnFwY3VmSVZMVDlXc21SSnc0M3l5MlV2czVXWGFkT21LU0lpSWw4MzAvZnQyK2YyQm42ZlBuMWNQM2ViemFiQmd3ZHJ5SkFoaGo0SkNRbHEwYUtGNjdYT2p3c1hMdWlWVjE3Ujh1WExUY2Q4Zkh3MGJOZ3crZnI2NnFHSEhqSXQ2L2orKys5cjM3NTlyb0Nsb002ZlA2OFJJMFpvN2RxMVNreE0xS2hSbzlTdVhidDhqNU9jbkt6Ky9mc3JKU1ZGU1VsSjJyeDVzMTUvL1hYVnJGblRiVUIxNE1BQnd6NCsrWlg5ZmxpeVpJbkdqQm1qOFBCd2RldldUVjI2ZERGVTI5anRkZzBmUGx4Ly92bW40ZnltVFp1cVo4K2VCYjYrSk0yWU1VUG56cDB6dGMrZE8xZHo1ODVWZ3dZTjFLbFRKelZvMEVEUFAvKzhJVFJVMXA1WER6Lzg4QlhOQVFBQUFBQUFBTGllWEZtWkFYQ2RTRWhJTUlVK3NiR3hCUW9DbExXUHk1RWpSNVNabWFuVnExZHI4T0RCK3VxcnJ3eDlyRmFyYXgrVlMvOWNhdXZXcmVyV3JadnBadk9samgwN3BvU0VCSFhwMGtYZHUzZlhnZ1VMZE9iTUdWV3FWRW1qUm8weS9IbmdnUWZjanVIdjc2OHFWYXJrR2ZvNG5VNjNOOGtMVzNSMGRJNmh6OFdMRjdWbnp4NTkrKzIzaHRmczlkZGZOd1VybFNwVlVvY09IUXh0elpvMU15M1hhTGZiTldiTW1IenZ0N1ZwMHlaMTY5Yk5iZWdqU1VPR0RGR1ZLbFZVb1VJRlBmUE1NMjc3SkNVbDZlR0hIOWEzMzM2YnIydG5PM2JzbUhyMzd1MWFJakg3dVh6d3dRZjVHdWZVcVZQcTE2K2ZrcE9UWFcwSER4NVV6NTQ5bFppWTZQYWM3RDJXQ2lvOFBGekp5Y21hTUdHQ2F3NVRwa3pSZmZmZHAvZmZmMStuVDUrV0pMM3h4aHRhdDI2ZDRkeHk1Y3JwbFZkZXVhS2dVcElhTm15b3BrMmI1cmlIMlAvKzl6ODk5OXh6dXZ2dXUvWFRUeitaanIvd3dndUZ0dDhSQUFBQUFBQUFjRDI0NFNwK3JGYXJIbm5ra1FLZHUzNzlldTNldmR2UVZxTkdEZDE2NjYwRkdvK2JqWVZqenB3NW1qUnBrcW45OHIxRThtUFBuajJtdHBvMWF4b2VSMGRINjRjZmZuQjcvcUZEaC9UUlJ4L3B5eSsvbE4xdTkvaTYyN2R2MS9idDIvWDIyMityZWZQbWF0Kyt2ZXJWcTVldm0rTVhMMTVVY25LeURoNDhxQU1IRHVqQWdRUGF2MysvRGh3NG9JTUhENnBWcTFhdS9WNkt5cWxUcDNUNDhHRWRPblRJTlkvOSsvZHIvLzc5U2s1T2x0UHBsTEwybTZsZXZib1dMVnFrOWV2WG04WjU5dGxuM2Q3UUh6SmtpQjU1NUJIRHozYlhybDFLU0VoUXIxNjk4cHpmd1lNSE5YMzZkTGZMNzJYcjFLbVR1blRwNG5yOHlDT1A2UGZmZjFkU1VwS3A3NkZEaHpSMDZGRFZybDFiM2JwMVUvUG16VDJxRHR1MmJadWVlKzQ1SFQxNjFIUnMvdno1dXYvKysxVzZkT2s4eDFGVzlVMmJObTFNZ1ZGbVpxYmVldXN0YmQyNlZTKzk5Sklobkl5SWlQQm83R3crUGo0cVdiS2tTcFVxcGFpb0tBVUdCdXE1NTU1VGFtcXFvVjlxYXFvKyt1Z2pKU1ltcW03ZHVscXpabzNoZUVCQWdONTY2eTIzZS9Ea1Y4T0dEZFd3WVVPbHBLVG9peSsrMEgvKzh4K2xwS1NZK3JtcnVJdVBqMWZqeG8ydmVBNEFBQUFBQUFEQTllU0dESDR1WCs3TFU2Kzk5cG9wK0tsWHI1NmVmdnJwQXM4bk5UWFZvL1BUMDlOTmJSa1pHYWFiM0ljUEh6YjErK3FycjB5Ym1idFR2MzU5OWV2WFR4a1pHWHJvb1lmeTdPL3BQSlcxREZ0K3dndWJ6YWIvL09jL3VmYlpzV09ISms2YzZEWXdLRisrdkVkTFplVlVJWEw1Zmk2QmdZR0tpNHZMZGF6VTFGU3RXYk5HSzFldTFMcDE2M0ljdTJiTm1pcFRwb3hXcjE2ZFl5aVVrWkdoRlN0V2FNV0tGU3BUcG93ZWZQQkJ0V3ZYVHBHUmtZWitLU2twU2t4TTFLRkRoM1Q0OEdFZFBuelk3VTN2Uy9uNStTa3RMYzN0dGRQVDA1V1dscGJqdWU2ZVUwWkdodExTMG1TejJUUi8vbnhOblRyVjdVMTJkd0lEQTVXY25LeUpFeWVhanQxOTk5MXEwS0NCMi9NcVZhcWtqaDA3YXNHQ0JZYjJHVE5tNko1NzdsSFpzbVhkbnJkejUwNGxKaVlxS1NrcDErcWdkdTNhYWZqdzRhYjJsMTkrV1dscGFmcnZmLy9yOXJ5dFc3ZHErUERoaW95TVZJc1dMWFQzM1hmcjFsdHZOWVZBbVptWm1qRmpobWJPbk9uMmRZaU5qZFhreVpNOURuMGt5V0t4cUYrL2ZxcFdyWnBlZlBGRjArdTRmUGx5N2RtelJ4TW1USER0anhVVUZDUi9mMy9YNXpZOFBGeWxTNWRXNmRLbGxaYVdwdi85NzMrdTg4dVdMYXZGaXhjYlBzZnA2ZW02NmFhYnRHWExGcDAvZjk0MHA3UzBORlBvbzZ5Zm95ZkxHbVlIaEo2SWpJeFVuejU5MUtOSER5MWZ2bHp2dlBPT1RwMDZsZXM1R3paczBOZGZmNjJXTFZzV2FCbEhBQUFBQUFBQTRIckVuYTVyTERNelU1czNieTd3K1o2Y2UvVG9VYmNWQlplTGlvcVNKRGtjRHYzMTExOEZucE03Zi8vOWQ3NzZXNjN1VnlGTVRrN1cyclZydFh6NWNtM2F0TWx0SHo4L1A0MGJOODZqRzdsTGx5NVYvLzc5WFZVUWRydGRtemR2MXB3NWN3ejlhdFdxNVpwVGRrWE40Y09IZGVEQUFXM2J0azNidG0zVG4zLytLWWZEa2V2MWF0V3FwY21USnlza0pFVEhqaDNUWjU5OXBzOC8venpYc09iUW9VT2FNbVdLcGsyYnBxWk5tNnB6NTg2cVc3ZXVMQmFMZkh4OE5HdldyRHlmNTZVKysrd3pmZmJaWjI2UERSczJMRjlqU2RMMDZkTTFmZnAwTlczYVZLMWF0Zkk0OUZGV3dEZHk1RWpUOG5NQkFRR21mWHd1TjJEQUFDVWxKUm1xVGRMVDAvWEdHMjhZS3NCT256NnRWYXRXYWRteVpSNEZvSDM3OWxYLy92M2RIdlB4OGRINDhlUDErdXV2Ni9QUFA4OXhqSlNVRk0yZlAxL3o1OCtYdjcrL2JycnBKcjM0NG9zcVY2NmMvdnp6VDczNDRvdW1wUW16MWE1ZFd4TW5UbFI0ZUxpaFBTTWp3MjJ3ZTdsbXpab3BJU0ZCeno3N3JPbHp0M3YzYnNYSHgydjgrUEdxVzdldUpPbmRkOTlWaVJJbFZMcDBhVU0xVUZKU2tpSDRzVmdzcHZEVzM5OWZUejc1cExwMTY2YlpzMmRyd1lJRnVuRGhRcTd6cTE2OXVobzFhcFRuODFBT1FYWnU5dXpab3pWcjF1akxMNy9NTS9SUlZzWFZ5SkVqOWM0Nzc2aHo1ODdxMkxGanZxdWdBQUFBQUFBQWdPc053USt1ZXdrSkNkcTRjYU4yN3R5cEkwZU81TnJYeDhkSFk4YU1VYlZxMVV6SEx0OS9SNUkrK2VRVGZmTEpKM25Pb1VtVEpsSldCVUszYnQxTW05UjdJcnVLSkh2dm01SWxTNnAvLy83cTA2ZVBWcTVjcWNURVJHM2J0aTNIOCsxMnU3Nzk5bHQ5KysyM2F0YXNtU1pNbUtEdzhIQkZSa2JtV2VWenRWU3RXalZmL1dmUG5xMWR1M2FaMmg5Ly9IRkZSMGZuZW01b2FLamk0K1AxL3Z2dkc5cS8vLzU3clY2OVdzMmJOOWZldlh2VnJWdTNIQ3ZSTGhVZUhxNlhYMzdaOVZybnhNZkhSNk5HalZMMTZ0WDF6anZ2NUJsMHBLZW5xMVNwVWlwWHJweTJidDJxdm4zN0tpTWp3MjNmcGsyYmF1ellzWm85ZTdiMjd0MnJ3TUJBQlFRRTZPTEZpL3J0dDk4OENqTWtLUzR1VHA5ODhvbUdEeDl1Mmx2bjlPblRHamh3b09iUG42OEtGU3FvVHAwNkhvMlptL0R3Y0EwYU5Fang4ZkdhTld1V0ZpNWNtT1BQWmNlT0hXclhycDE2OWVxbFRwMDZ5Yy9QejNWczQ4YU5XcjU4dVh4OGZIVGl4QW10WHIzYWRINzI1L2o0OGVQNjY2Ky85TWNmZjJqcjFxM2F2SG16WVgrai9FaEpTZEhVcVZNMVk4WU0zWHZ2dlhyNDRZZmRmb2NBQUFBQUFBQUEvd1FFUC9oSHlONzRQamZGaWhYVDY2Ky9yb1lORzdvOW50ZFNiVGtKRFEzVi9mZmZMMlZWUFR6KytPTnVsd0hMU1d4c3JJWU5HNlk3Nzd6VDdYRWZIeC9kZSsrOXV2ZmVlN1Y1ODJZbEppWnExYXBWdVZZUGRlM2ExZlh2S2xXcTVCbjhoSWVIcTF5NWNvcUtpdExLbFNzOW5udCtsUzlmWHI2K3ZtNkRqYUNnSU1YRnhhbGl4WXFxV0xHaTl1L2ZyMFdMRnBuNlZhMWFWZDI2ZGZQb2VsMjdkbFZpWXFKT25qeHBhSC96elRmVm9FRUR4Y1hGYWVqUW9YcjExVmR6SGFkRml4WjYvdm5uVFV2cDVhWlRwMDVxMEtDQnhvMGJaNmlNdVZ5RkNoVTBhdFFvS2F2aXEwV0xGdnI2NjY4TmZheFdxL3IzNzYrZVBYdkthclVxTXpQVG85ZnAwdERrY3NIQndabzBhWkxlZU9NTkxWeTQwSERzcWFlZVVvVUtGVHg0bHZrVEVSR2h3WU1IS3o0K1hqTm56dFRDaFF2ZExxbDM4dVJKVFpnd1FaR1JrV3JkdXJXclBTUWt4RFRYUy9uNCtLaEVpUkphdW5TcFhuNzU1WHpON2U2NzcxYkhqaDIxZE9sU0xWKyszTzNuS3lNalEwdVdMRkY2ZXJyR2poMmJyL0VCQUFBQUFBQ0E2d1hCRDY1N1hicDBVVUpDZ3VubS9xVWFOMjZzRVNOR3VKYXJjeWM2T2xwdDJyUlJVbEtTeDllMldxMTY2YVdYRkJJUzRtcHIyYktscWxhdHFwMDdkK1o2YnJWcTFkUzFhMWZkZSsrOXN0bHNIbDN2bGx0dTBTMjMzS0tEQnc5cXpwdzVXckpraWFseW9rMmJOcnJqamp0Y2o2dFVxYUoxNjlZcE9EaFlzYkd4S2xldW5NcVhMNi9ZMkZpVkwxOWU1Y3FWYzgwL0pTV2xTSU1mSHg4ZjNYcnJyVXBQVDNjRlBCVXJWbFJjWEp5cGdpY3BLVW5MbHk4M0xQTm1zOW4wMGtzdmViemZTbUJnb0hyMTZxVUpFeVlZMml0V3JLaHo1ODRwTURCUUR6NzRvSktUa3pWanhnelQrVldxVk5Fenp6eVQ0MTVDZVltSmlkR1VLVk8wZnYxNlRaOCszYlQ4b0orZm4xNS8vWFVGQmdaS1djSGg2TkdqZGVUSUVWZmZxS2dvalIwN1ZyZmVlcXZydkp0dnZ0bWo2MWV1WERuWDR6YWJUU05HakZCc2JLd21UcHdvcDlPcEFRTUdxSHYzN2dWNHRwNHJVYUtFaGc0ZHFvY2ZmbGlUSmsxeVc3blR2SGx6UStpanJOZWpSSWtTT243OHVOdHg2OVNwSTZ2VnFudnZ2VmNKQ1FuYXMyZFBydk93V3EyNjY2NjcxTHQzYjlXdVhWdVMxS0JCQS9YdjMxOHpaODdVc21YTFRNR1VuNS9mRmUzYkJnQUFBQUFBQUZ4ckJEL1hXSGg0dUVmVkxGZEQ5czEyZjMvL2F6Nm5TL2NTQ1FnSVVPZk9uZlhCQng4WSt2ajQrS2hKa3lhS2o0OTMzZFROeTBzdnZhVHk1Y3NyS1NsSkJ3NGNrTjF1ZDl2UDM5OWZOOTk4c3g1Ly9ISGRmdnZ0cHJuMTdObFRJMGFNTUoxWHFWSWxOV25TUkMxYnRsVDE2dFU5ZkxabVpjdVcxYkJodzlTdlh6OTkrdW1uU2t4TVZHcHFxb3FoQ2dWdUFBQWdBRWxFUVZRVks2WkJnd1laK3ZibzBVT1BQdnFvaWhjdm51ZTR4WW9WMDRBQkF3bzhyOXlVTDE5ZWtqUnQyalNQK3JkcDAwYTMzMzY3Um84ZXJmWHIxMHVTZXZYcXBSbzFhdVRydXAwNmRkTGN1WE9Wbkp5czBxVkxhOGlRSVdyZXZMbWhULy8rL2ZYMzMzOXJ4WW9WVWxaZzBydDNiN1ZxMWNxMGIwMUIxSzFiVjNYcjF0WE9uVHUxY09GQ3JWcTFTcWRPbmRMVFR6K3RLbFdxR1ByNit2cnF6VGZmVlBmdTNWVzFhbFdOSGoxYVlXRmhoajZlVnFmMTZ0WExvMzdkdTNkWFRFeU1kdXpZb1Q1OSt1VGptVjJaMk5oWXZmWFdXL3IxMTE4MWNlSkViZDI2VmNxcURNcXVncnBjelpvMTNYNy9CQVVGNllrbm5wQ3lBcTJCQXdkcThPREJic2VJaTR0VHExYXQ5TUFERDdoZE1qQW1Ka1l2dmZTUyt2YnRxNDgrK2toZmZ2bWxLd0RxM3IxN25zc01BZ0FBQUFBQUFOY3pncC9yUUZCUTBMV2Vnc24xTnFkT25Ub3BNVEZSc2JHeHFsYXRtdXJWcTZlR0RSc3FPRGc0WCtQNCt2cXFUNTgrcnB2ZjdwYWhzbGdzZVZib3RHelpVcDkvL3JtQ2dvSlVzV0pGMWF4WlU3ZmNjb3RINFV0K2hJZUhxMy8vL3VyZXZic1dMRmlnNHNXTG01WWpDdzhQOTNpOHdNREFxM3JqUHkvUjBkRjYvLzMzTld2V0xQMzQ0NDhGbXB1Zm41K2VmUEpKL2ZYWFgrclpzNmZidlp5eUsyM0N3OFBWckZrejFhOWZ2NUNlZ1ZIVnFsWDF3Z3N2YU5pd1lmcnR0OTl5ck55SmlJaFFRa0tDU3BRbzRmWjRtVEpsY2x3eUx5UWtSTFZxMVZMMzd0M3pWYW5VckZrek5XdldMQi9QcHZEY2V1dXRtalZybGxhc1dLSEpreWZyMldlZnpmRjlXNlZLRmYzNDQ0OEtEQXhVY0hDd0lpSWlkTXN0dDZoejU4Nkc1ZW1hTkdtaWF0V3E2WTgvL2xEWnNtVlZzMlpOM1g3NzdXclVxSkhLbENuajBieEtseTZ0VWFOR3FWZXZYdnJ3d3cvMTAwOC9xV2ZQbm9YMnZBRUFBQUFBQUlCcjRjcC8xYjBRVmFoKzY4c1dpMFpMMHFBbisyblFrLzJ2OVpRQVhDVjJ1OTNqSmZGdUJHZk9uSkhENFpEVmFwWFZhcFdQajQvOC9QeGt0VnF2OWRTdVNHRyt6a2VQSGxWZ1lLQmhLY1lyY2ZIaXhWejNUYnBTazZaTTA2UXAweVZKVHFkRzc5dng2NWdpdTloVmRNc3R0M1N4Mld6enN4NStzWEhqeGdldjhaUUFBQUFBQUFCdWFGVDhBTGd1RVBvWWhZYUdYdXNwRkluQ2ZKMUxsU3BWYUdNcHEzb01BQUFBQUFBQStLZjdaLy9xT0FBQUFBQUFBQUFBQUZ3SWZnQUFBQUFBQUFBQUFMd0V3UThBQUFBQUFBQUFBSUNYSVBnQkFBQUFBQUFBQUFEd0VnUS9BQUFBQUFBQUFBQUFYb0xnQndBQUFBQUFBQUFBd0VzUS9BQUFBQUFBQUFBQUFIZ0pnaDhBQUFBQUFBQUFBQUF2UWZBREFBQUFBQUFBQUFEZ0pRaCtBQUFBQUFBQUFBQUF2QVRCRHdBQUFBQUFBQUFBZ0pjZytBRUFBQUFBQUFBQUFQQVNCRDhBQUFBQUFBQUFBQUJlZ3VBSEFBQUFBQUFBQUFEQVN4RDhBQUFBQUFBQUFBQUFlQW1DSHdBQUFBQUFBQUFBQUM5QjhBTUFBQUFBQUFBQUFPQWxDSDRBQUFBQUFBQUFBQUM4Qk1FUEFBQUFBQUFBQUFDQWx5RDRBUUFBQUFBQUFBQUE4QkkrMTNvQ09mbmZ6NzlJbW5hdHB3RUFRS0g0Ly8vWEFBQUFBQUFBZ0tKMTNRWS9QNjNmb0ovV2I3alcwd0FBQUFBQUFBQUFBUGpIdUs2V2VuTTZuZnVkVHAyKzF2TUFBS0RvT0ZPZFR1ZithejBMQUFBQUFBQUFlS2ZycXVJbjNYN3V5d0NmWUlmVHFmTFhlaTRBQUJRRnA5TjVJTjJlOXVXMW5nY0FBQUFBQUFDODAzVVYvQ1R2M24xTTBxeHJQUThBQUFBQUFBQUFBSUIvb3V0cXFUY0FBQUFBQUFBQUFBQVVITUVQQUFBQUFBQUFBQUNBbHlENEFRQUFBQUFBQUFBQThCSUVQd0FBQUFBQUFBQUFBRjZDNEFjQUFBQUFBQUFBQU1CTEVQd0FBQUFBQUFBQUFBQjRDWUlmQUFBQUFBQUFBQUFBTDBId0F3QUFBQUFBQUFBQTRDVUlmZ0FBQUFBQUFBQUFBTHdFd1E4QUFBQUFBQUFBQUlDWElQZ0JBQUFBQUFBQUFBRHdFZ1EvQUFBQUFBQUFBQUFBWG9MZ0J3QUFBQUFBQUFBQXdFc1EvQUFBQUFBQUFBQUFBSGdKZ2g4QUFBQUFBQUFBQUFBdlFmQURBQUFBQUFBQUFBRGdKUWgrQUFBQUFBQUFBQUFBdkFUQkR3QUFBQUFBQUFBQWdKY2crQUVBQUFBQUFBQUFBUEFTQkQ4QUFBQUFBQUFBQUFCZWd1QUhBQUFBQUFBQUFBREFTeEQ4QUFBQUFBQUFBQUFBZUFtQ0h3QUFBQUFBQUFBQUFDOUI4QU1BQUFBQUFBQUFBT0FsQ0g0QUFBQUFBQUFBQUFDOEJNRVBBQUFBQUFBQUFBQ0FseUQ0QVFBQUFBQUFBQUFBOEJJRVB3QUFBQUFBQUFBQUFGNkM0QWNBQUFBQUFBQUFBTUJMRVB3QUFBQUFBQUFBQUFCNENZSWZBQUFBQUFBQUFBQUFMMEh3QXdBQUFBQUFBQUFBNENVSWZnQUFBQUFBQUFBQUFMd0V3UThBQUFBQUFBQUFBSUNYSVBnQkFBQUFBQUFBQUFEd0VnUS9BQUFBQUFBQUFBQUFYb0xnQndBQUFBQUFBQUFBd0VzUS9BQUFBQUFBQUFBQUFIZ0pnaDhBQUFBQUFBQUFBQUF2UWZBREFBQUFBQUFBQUFEZ0pRaCtBQUFBQUFBQUFBQUF2QVRCRHdBQUFBQUFBQUFBZ0pjZytBRUFBQUFBQUFBQUFQQVNCRDhBQUFBQUFBQUFBQUJlZ3VBSEFBQUFBQUFBQUFEQVN4RDhBQUFBQUFBQUFNRC9zWGZmVVUzZGJSekF2eUZoNHdRVUZSRUhpdUpBMFJkUnNSVlhYYWgxMVZGYnQ2SzJ0cTVxM1FPMVVMWE9xcmhucmJOVzFEcnFxQlByeGdHS0tESUZGV1VUa3ZlZjVKNWNrcENBZ0MzOWZzN2huTnliTzVPYmhQTjc3dk04UkVRbEJBTS9SRVJFUkVSRVJFUkVSRVJFSlFRRFAwUkVSRVJFUkVSRVJFUkVSQ1VFQXo5RVJFUkVSRVJFUkVSRVJFUWxCQU0vUkVSRVJFUkVSRVJFUkVSRUpRUURQMFJFUkVSRVJFUkVSRVJFUkNVRUF6OUVSRVJFUkVSRVJFUkVSRVFsQkFNL1JFUkVSRVJFUkVSRVJFUkVKUVFEUDBSRVJFUkVSRVJFUkVSRVJDVUVBejlFUkVSRVJFUkVSRVJFUkVRbEJBTS9SRVJFUkVSRVJFUkVSRVJFSlFRRFAwUkVSRVJFUkVSRVJFUkVSQ1VFQXo5RVJFUkVSRVJFUkVSRVJFUWxCQU0vUkVSRVJFUkVSRVJFUkVSRUpRUURQMFJFUkVSRVJFUkVSRVJFUkNVRUF6OUVSRVJFUkVSRVJFUkVSRVFsQkFNL1JFUkVSRVJFUkVSRVJFUkVKUVFEUDBSRVJFUkVSRVJFUkVSRVJDVUVBejlFUkVSRVJFUkVSRVJFUkVRbEJBTS9SRVJFUkVSRVJFUkVSRVJFSlFRRFAwUkVSRVJFUkVSRVJFUkVSQ1VFQXo5RVJFUkVSRVJFUkVSRVJFUWxCQU0vUkVSRVJFUkVSRVJFUkVSRUpRUURQMFJFUkVSRVJFUkVSRVJFUkNVRUF6OUVSRVJFUkVSRVJFUkVSRVFsQkFNL1JFUkVSRVJFUkVSRVJFUkVKUVFEUDBSRVJFUkVSRVJFUkVSRVJDVUVBejlFUkVSRVJFUkVSRVJFUkVRbEJBTS9SRVJFUkVSRVJFUkVSRVJFSlFRRFAwUkVSRVJFUkVSRVJFUkVSQ1VFQXo5RVJFUkVSRVJFUkVSRVJFUWxCQU0vUkVSRVJFUkVSRVJFUkVSRUpRUURQMFJFUkVSRVJFUkVSRVJFUkNXRTdFTWZBQkVSRVJFUkVWRmhLT3ZzWExhTVJlbTJFcVdKNDRjK0ZpSWlJaUw2YjFDYVFDN1B5ZjRyT2l6MExnREZoejRlTVBCRFJFUkVSRVJFSlVVcDgxSWZTU0JaSXpGQmhROTlMRVJFUkVUMEg2RkVqcW5VOUVBVlY5Y3gwUThmSm4zb3d3Rkx2UkVSRVJFUkVWRkpJWVhVV1NLUk1PaERSRVJFUk1WR0lvRVVRRDB6aWFYTmh6NFdOV2I4RUJFUkVSRVJVWWxUejdVT1BKdDVmT2pESUNJaUlxSVM2dldiWkp3NmN4WXBxYWtmK2xDME1QQkRSRVJFUkVSRUpZNW5Ndy9NbkRiNVF4OUdrYnAzN3g0eU1qSUFBQTRPRG5CMEZMYzJ5c25KUVhaMk5pd3NMRDdRRVJwdjkrN2RlUG55SlFDZ1ZxMWE2Tnk1YzZIdkl5TWpBOG5KeWNKMHVYTGxZR1ptVm1qYmw4dmxDQTRPUnRXcVZWR3RXaldVTDEvK3ZiZVprNU9ER3pkdW9GbXpabHJQUlVaRzR0aXhZeGd4WWdSa011M2huZFRVVkZoYlc3LzNNV2hTS0JTSWo0L0hpeGN2MExScFUwZ2trdmZlNXF0WHJ4QVJFU0ZNTjI3Y0dGS3BWTFJNVVp6TFAwRnhuWHRZV0Jqa2Nqa0FRQ2FUb1hidDJ1KzF2WGZ2M2lFaUlnSlBuejZGbTVzYlhGeGMzbXQ3bWw2OGVDRWNxNzI5ZllsNTM5KzllNGVrcENRa0pTWEJ3MFAvVFFtUEhqMUNUazRPQU1EUjBSR2xTNWN1eHFNMDNzdVhML0g0OFdONGVYbnBYU1l6TXhOSGp4NUZtelp0VUs1Y09hTzNyVlFxb1ZBb3RENEwrdllSRnhlSGF0V3FHYjE5UXdyenQvWEZpeGV3c2JGQjJiSmxDKzM0UGhTNVhJNmNuQnlZbTVzYlhEWWxKUVUyTm9XYitQSlAvWjhuTFB3SlF2Nit3Y0FQRVJFUkVSRVJFUmt2SlNVRjMzLy9QVHc4UERCNDhHRFJjN05temNLelo4OEFBSU1HRGNJMzMzd2pQS2RRS0RCbnpoeUVoWVVoSUNBQVRrNU9ldmVSbUppSTlQVDA5ejVXVTFOVE9EZzRGR2pkdzRjUEl6dzhIQURnNCtOVEpJR2Y0T0JnTEZ5NFVKaGV0MjRkbWpadFdtamJEdzBOeGR5NWM0WHBWcTFhNGFlZmZpcnc5aUlqSXpGNzltemN1M2NQL3Y3KzZOaXhJNkI2dnhZc1dJQUxGeTRBQUt5dHJiV3VqZnYzNzJQa3lKSG8yN2N2aGc0ZHFqVUE5L3IxYTFFUUxEY0hCd2V0d2JQVHAwL2orKysvUjNaMk5xQUsxdVVuZ0hEMjdGbHMyTEFCeTVjdmg3Mjl2VEEvSkNRRTA2ZFBGNll2WExnQUt5c3IwYm40K2ZsaDhPREJHREprU0tFRW03S3lzcENSa1lITXpFeGtabVlpSXlORGE5ckx5d3VXbHBidnZTLzhBODU5OU9qUnd2dGRwa3dabkRsenBzRG5jdm55Wll3Yk4wNlk5dlgxeGV6WnM3V1d5OGpJRUFXMTlLbFZxNVlvQUR0cTFDakV4Y1VCZ09pNkI0RDU4K2ZqN2R1MytUcmVkdTNhaWJhaDZlalJvN2gvL3o1YXRXb0ZEdzhQNFRqT256K1B2WHYzQXFwQTJmTGx5NFYxWW1OalJkOGpVNlpNeWZQN0ZRQisvUEZIN05xMVM1amV2MzgvbkoyZGRTNDdldlJvNFJ3WEwxNk1qei8rR0VGQlFlalhyNS9Sd2VSRml4Ymg0Y09IQUFBN096djgrT09Qd25OanhveEJXbG9hQU1EVDB4TitmbjVHYlZNdEtpb0tRVUZCT0g3OE9ISnljckJzMlRKNGUzdnJYSGIxNnRYWXVYTW5GaTllak9iTm02Tm56NTVvMDZhTndYMWN1M1lOMzMzM0hWcTFhb1hXclZ1alRaczJXc0h0WGJ0MjRjS0ZDN2gxNnhhc3JLeHc5T2pSZkEzNEY4ZHZLd0RoTzd4Tm16Ym8wNmVQRVBSNzgrWU4zcng1WS9UeEFrQ0ZDaFZFM3c5cXg0OGZ4NmxUcC9EcHA1K2llZlBtTURFcG1zNHVGeTlleE1TSkUrSGc0QUJuWjJmMDc5OGZMVnUyMUxuc3hJa1RFUkVSZ2FaTm04TGIyOXZvMy9UaWVsLytLeGo0SVNJaUlpSWlJdm9IaW91THc5aXhZeEVaR1ltLy92b0xTcVVTWDN6eGhjSDFsRW9sRml4WWdPRGdZRUExUUxKeTVVbzBhdFJJNS9MKy92NDRkKzdjZXgrdmk0c0w5dXpaODk3YktTcVptWm1pYVYxWk11L2o3Ny8vRmsyM2FOR2l3TnRTS0JTWVBIbXlNSEErWjg0Y09EazVvVzdkdWloZnZyeVFIUVZWQUt0ejU4NndzN01EVkVHTjJiTm5JejA5SFZ1M2JzV2hRNGN3Zi81ODBRRGQ5dTNic1hYclZyMzdYN05tRFR3OVBVWHo2dGV2THdSOW9CcWNOVGJ3czJYTEZxeGN1UklBTUdMRUNLeGZ2eDRWS2hodXgvWG8wU1A0K2ZuaDNidDNXTDE2TlI0K2ZJZ2ZmdmhCYTdrREJ3N2cwS0ZEa012bEJ2OXlYd2Y2L1B6enp6b3pyZktycU0rOXVQM3ZmLytEblowZEVoTVRBVldRUktGUWFBMDJSMFJFNFBQUFB6ZTR2VU9IRHFGcTFhcEc3ZnY4K2ZONDllcFZ2bzdYMmRsWmIrRG40TUdEdUhuekp2YnMyWU4yN2RwaHlaSWxnQ3E0Yy9ueVpVQVYwTmFVbXBvcVBBZlZRTFVoTFZxMEVBVitidDI2cFRmd28xUXFoY2R2Mzc3RjZOR2pjZXZXTFp3NWN3YnIxcTB6S3ZnVEVSR0JlL2Z1QWFvZ3JxYjc5KzhMeDF5NWNtV0QyOHBOS3BYaTdObXpRbGJXdEduVHNHblRKcTN2Z3V2WHJ3dm5uSk9UZ3l0WHJxQnYzNzVHN2VQWXNXTjQrL1l0Z29PRGNmMzZkYlJ0MjFacm1ZY1BIK0xhdFd1QTZqdnY4T0hENk5ldm4xSGJMNjdmMXIvLy9odTNidDBDQUp3OGVSSk5talFSQWo4N2QrN0VwazJiakRwZXRjREFRSjJCczEyN2RpRTBOQlIvL3Zrbk9uWHFoQVVMRmdBQWJ0NjhpZGpZMkh6dHc5N2VYdS8zM3ExYnQ2QlVLaEViRzR2WTJGaU1HVE5HNTNJSkNRbjQrKysvb1ZRcThjY2Zmd0NBVVlHZjRucGYva3NZK0NFaUlpSWlJaUlxQkFxRkFnY09ITURxMWF1Rk83YlBuajJMVXFWS0ZXaDdaY3VXRldWcXJGaXhBbEtwRklNR0RkSzdqbEtwaEwrL1B3NGZQaXpNYTlDZ0FWeGRYUXQwRENWSlZsYVdhRHIzZ083N3VuNzl1bWpheDhlbndOc3lNVEhCd29VTDhlV1hYeUl6TXhOWldWbVlQSGt5ZHU3Y2lUSmx5bUR5NU1rWU5td1lvTXFzV0xGaUJlYk5td2NBV0x0MnJTalRvblRwMG1qUW9FRys5cjk3OTI2c1c3ZE9hNzVVS2hYS1VHM2R1bFZuNXNpd1ljTzA3Z0t2VXFVS0pCSUpsRW9sb3FLaU1HclVLR3pZc0VFSVZ1a1NIaDZPTVdQRzROMjdkNERxL2ZMMTlkVzVySjJkSFVKRFEvTjFqb1k4ZVBEQTZNRFBxRkdqaFBlL1lzV0tPSExraUZDbXFpalAzZGhzUFlWQ0lYb2NGUlZsY0Iwckt5dlkydHJpd29VTDJMZHZuOTdsM3J4NUF6OC9QMUg1cDk2OWU4UFcxdGJnUGo2a1Y2OWVDWVB5QU5DK2ZmdEMyL2FnUVlQdyt2VnJZVnJ6OVFlQVpjdVdZY09HRGNKMDVjcVZoV25Od0krSmlRbVNrcElBVlRCbjFLaFJSZ2QvaWtybHlwVXhhOVlzVEpreUJRQ1FucDZPb0tBZ1VWRHk5ZXZYK1A3NzcwWG5NbWZPSExScTFjcmc5ak16TTBYZksxMjdkdFdad1RKdzRFQWNQWHBVbU42eFl3ZDY5KzV0VkhtNDR2cHRYYjkrdmZDNFRwMDY2TldybDhGank2L2J0MitMdnZ2NjlPa2pQTjYxYTFlK3MvdTh2THowZnU5cEJqd2RIQnpnNXVhbWM3bGp4NDZKM3ZzdVhib1l0Vy8rejFQNEdQZ2hJaUlpSWlJaWVnL3F1NW5YckZramxOY3BEQllXRnZqcHA1L3c1WmRmQ2dPMTZrRkFmYkt5c2hBZkh5OU1lM2w1NGNjZmZ6U3FKajlVQS92NTZaVVFFeE1qMU56WEpTRWhBWGZ1M0RHNEhjMjc1bCsrZklsVHAwNFpYS2RodzRaR1pVNm81UTc4NURjZzkvRGhReUhZb2t2dTE2RkhqeDVHYjN2SGpoMm9YcjI2YUY3dDJyWHgzWGZmQ2VYajB0TFNFQkVSZ2NhTkc4UGQzUjBmZmZRUnpwMDdoOUtsUzZOeTVjcFFLcFc0ZGVzV3RtL2ZMbXlqVktsUytPbW5uL0xzRTFLdlhqM1kyOXZqNnRXcndqbWtwS1RnOXUzYmVSN3pxMWV2ZEdaZjZMcEcyN2R2ajVjdlh3b2xweFFLQlpLVGsvTU1maVFrSkFqWk9hYW1wbGk2ZEtuZUxLcjY5ZXRESXBGQUtwVkNKcE5CSnBOcFBjN0t5aEt5VktBcWMyVmxaUVVMQ3d1WW01dkR3c0pDK0RNM04wZTlldlh5UEgrMXlNaElVZEN2VjY5ZW9zSG5vanozK2ZQbjQ2Ky8vakxxT05YZXZYdG4xTFhab1VNSExGcTBDREV4TVFiM0VSSVNJcHB1MGFLRlZ1RG5vNDgrQWxUbjl1REJBd0NBdWJsNWdZTVlDeGN1MUZ1cVViTVVvajVuenB3UkJxZHRiR3owbGlzcmlQajQrRHd6azFKU1VrVGZlWnJaaCtyQUtsUUJ6VFZyMW1ESWtDRklURXhFUkVRRUFnSUNzR2pSb2tJN1ZtTmN2MzRkYTlhc0VjMHpOVFZGZG5ZMmJHeHNrSmlZaUtGRGh3clB2WHo1VXZSWnM3UzB4TDU5KzBRQlJGMEJZZ0E0ZCs0Y1VqVjZwWFRzMkJFeE1URmF5NVVxVlFvMWF0UkFSRVFFYkd4czRPTGlna2VQSG1uMTBwSEpaRnEvRThYeDJ4b1NFaUw2WHZqdXUrK01Da3JsMTVZdFc0VEgzdDdlaFo3bDh1REJBNlNtcGlJdExVMG94d29BN3U3dWVQejRzVEJ0WTJNREJ3Y0hLSlZLSERod1FKaGZwa3daTkdyVVNDZ3ZxTW5Dd2tJVTFQc1EvL09VZEF6OEVCRVJFUkVSRVJWQWZIdzhkdS9lamVEZ1lJT0RFL254ODg4L2k4cUdxUWRHYkd4c2NPL2VQWXdZTVFKUWxVVlIrK09QUDNELy9uMGcxOTNsNzk2OUUvWGo4UFB6UStQR2pmWHV1M3o1OHZqMTExK05QdGFoUTRmbUdTQzRjK2NPcGs2ZGF2VDJBT0R1M2J0R3JiTmt5UkswYTlmTzZPM21Ib2pOYjlOMGhVS1JaNUFydC93c3F4N3N6Y3JLMHRzREl6VTFWZlJlcXRkSlQwL0g5dTNic1gzN2RtUm5aNHZ1dEU1TFM4T0FBUU9FNlkwYk4ycmRDZjNGRjErZ1JZc1crUGpqandIVlFGM3QyclZ4OCtaTm80OWZsK2pvYU15Wk0wYzBUejFZYkdWbGhjV0xGd002M3BmeDQ4Y0wxM3laTW1XUWtaR0JVcVZLWWZQbXpkaThlVE1Bb0dyVnFwZzFhNWF3VHZueTViVXlybks3Y09FQ0preVlJRXdIQmdicTdKZVJYK3BlTUZBTk12Zm8wYU5Zei8zZndNVEVCRXVYTGdWVW4xdDE0TWZIeHdmVzF0YTRlL2N1Z29LQ0FGVzJpTnJXclZzUkhCeU1JVU9Hd04zZFhiVE52Lzc2UytqM2tac3hHVTJhR1FMcTdEejFOZi9peFF2aE9hVlNLZm9zNUE1Q2hJV0ZJVE16RXlZbUpvVXk2SzRaK0pISlpLaGN1VEtXTDErTzRjT0hvMzc5K3ZqKysrOUZ4N0pqeHc1WVcxdGo3Tml4Nzczdml4Y3Z3dExTRWsyYU5CSE5mL1BtamQ3dmVXT0N4T25wNlZyTDZQdk4xQXdhTkczYUZGbFpXUVpMdUtXa3BPRGN1WE02UzVZNk9qb0s3M1Z4L2JZcWxVcFJmN2NlUFhxZ1ljT0dPSHYyTEdReW1WYkF5OVRVVkdkbXp1UEhqekZreUJDOTV4MFdGb2J6NTg4REFDUVNTWjdYZ0xXMXRkNitOeTlldkJDeUMzTmJ1SENoOEhuVmRQejRjUncvZmx5WTl2SHhRVUJBQUs1Y3VTTDYvQ1FuSnd1L0xibjk4c3N2cUZXcjFnZjluNmVrWStDSGlJaUlpSWlJcUFBdVhib2t5cTRvTEUrZVBNR05HemUwNXFla3BPaWNEOVZkOUFrSkNWcnoxWDBlMUF3MWt6YTJESlJhN2l5YWY3TGNBN2JHOW5vcFRrcWxVbS9BU04yakpyZnM3R3hSN3gxTk9UazVvb0hrM0NXbjFHN2Z2aTBzbDdzNStHZWZmYWEzeEpyYWxpMWJoRjRPYXVucDZYcXYxN0N3TUwzYjBpeS9wWlk3dTBoemtQS1BQLzR3cXN4YmRIUzBhSHIxNnRWRzlYa2FQMzY4M3VYUzA5TkY1YWJhdFdzSFcxdGJQSDc4dUZqT1haMnBaRWp1YThxWWRjek16QURWb0hYSGpoMFJIaDZPSDM3NEFWNWVYcUxzRGdBWU0yYU1NRUR2NCtPRFVxVks0Y21USjFyYlZDZ1VvZ0h1N3QyN0E2cVNkYnF5aWg0OWVvUkhqeDZoVzdkdVdzOGRPM2JNNERubzgvanhZMkhRR0tyK0l3a0pDUmcrZkxqV3NuSzVYT2Q4dGZuejV3T3F3ZnNyVjY0QUFJNGNPYUwzczZiTDI3ZHZjZmZ1WFNCWDRPZlpzMmRDNmF1eFk4ZkMxZFVWVDU4K2hZT0RBeTVldklpRkN4ZENvVkRBMnRvYVgzNzVKYXl0clkzZXB5NHJWNjVFZUhnNFhGeGNNSFRvVUhUbzBPRzl0cGRmVVZGUm91eXhUei85dEZDM1gxeS9yUWNQSGhTQ0plWExsOGZYWDMrTjVPUmt6SnMzRDhuSnlYQjJka2E1Y3VWRTYrc0tRaHZLV3RITXd1clpzeWRjWEZ5d2ZQbHkxSzlmWDZzdlVzT0dEYkZxMVNxZDI1azhlWEsrUzhMcGs1Ly9pZFRmcXgveWY1NlNqb0VmSWlJaUlpSWlva0xnNmVtSjY5ZXZpd2J1L20yU2twTHlWYUxNRUdOS09TVW5KMnU5WmpLWnpHQkdUbjVMdWVRZStMOS8vejRxVnF5WXIyMW82dENoQTJyV3JGbWdkUjgvZm95VEowOFdlTitGVGZOdTZ4WXRXdURKa3lkQ2NLQlNwVXFvVTZkT251dmIyOXNMeXhzVFRDbE1GeTlleE8rLy81N3Y5ZmJzMldQVWNuNStmbnJQS1RnNFdGU3l5OWptOVlWRnM2OUtYbng4ZkpDY25BeW9Nb255TThocmJtNk9QLzc0QS9QbnowZE9UZzZlUG4wS0x5OHZlSGw1QWFwclJ4M01XckprQ2NMRHcwVlpLWnB1M0xnaGxBQnpkSFRVVzZyTkdNN096cUorSUpxZVAzOHU5Rm5UUmJQa21KbVpHVHc4UExTK0g5NkhoWVVGdG03ZG1tZTVOelZuWjJlWW01dGo1c3laV3M4RkJBVG9YR2ZjdUhGbzJiS2xFRnhLVFUzRmtTTkg4TmxubnhYNG1CODhlQ0NVOGdvUEQ5Y1p1SVBxM0hSbGhjNmFOVXZJaktwYnQ2N09hL1B6enovUGN5QisvLzc5b21sblorZC8zZS9waXhjdlJOaytreWRQUnVuU3BiRnc0VUxoTXhnYkcvdmVQV2d1WDc0c2xETzBzYkdCbjU4ZmJ0NjhLUVJlNnRXcmw2OVNxSVhod1lNSHVIcjFxdEhMRi9kdnhYOFJYMkVpSWlJaUlpS2lBaXBWcWhTOHZMelFvMGNQZUhwNm9ubno1b1U2VURWMTZsUjA3ZHIxdmJZeGF0UW8wZDN0eGNuYjJ6dlBBRWRvYUtoVzlnQlV2WWJXcmwyTFdyVnFGY3B4eU9WeXJZeWYwTkJRdldYVmpORzJiZHQ4bFpyVGRPTEVDYU1DUHlOR2pFRHYzcjBMdEErb2VuUG9HNFRYcEhsWHRaZVhGN3AyN1lyeDQ4Y0xtU0s2K2pOb0dqMTZORWFQSHEzVnMwSE56czRPQnc4ZUxOQTVxRjI5ZWhXVEprMTZyMjBVTnMwQjhOcTFhK3NzOVZVU3pyMTU4K2F3dExSRVNrb0tsRW9sNXN5WmcxOS8vUldsUzVmRzJyVnJoZVdzckt5RXNreTZuRGh4UW5qY3ExY3ZTQ1FTUURYQXIvNGUyTHQzcnhCTWE5T21EYXBYcjY3Vi93b0FKazZjcUxmblUxNFpERWxKU2FJeWJ5WW1KakF4TVlGRUloR0NsN216NnpRenBKUktwU2hiME56Y0hCS0pSQ3NRZmZqd1liMmw2RFI1ZVhtaGMrZk9CcGZMclhidDJuQnpjeE95M1hidjNvMSsvZm9KcjJsK2FaWllrMHFsNk5Xcmw5NWxLMWV1ckRWUDh6VXlNelBUdVl5dTd3YTFsSlFVblorVDJyVnJpNjZiL05JWFhDaXEzOWJwMDZjTDE2OUVJc0dHRFJ1d2JOa3lVWGJLbDE5K0tjclN6TTdPUnZ2MjdiVzJyKzkvaVhmdjNtSEJnZ1hDOU1DQkE2RlFLSVJ5aWxCOVppTWpJOS9yL0hMejl2YkdqQmt6aE9tdnYvNWExTmR3OWVyVm91WDkvZjFGd2FmcjE2L2o1NTkvRnFaMXZUZi85djk1L21rWStDRWlJaUlpSWlJcWdDNWR1cUJuejU1RnVnK3BWR3B3MEQwdnBxYW1lUTYyUVpYUlVhTkdqUUx2UTYxcTFhcjVXajR0TFEzVHAwL1hXYjRzTXpNVDA2Wk53L2J0MjQwcVMyWElnd2NQdEVxN1hibHlSZFFMb0tBaUl5TkZmVW55WW05dkQwZEhSNk8zYldWbEJUczd1d0lmbXpGOWpESXpNNFhCNDlxMWE4UFcxaFlBOFBEaFEzeisrZWY1MnArNlowTnVFb2trM3oyU2N0TjNIYytjT1JQVHAwOFh6Y3ZKeWNIcDA2ZXhiZHMyUkVSRTZGeFBKcE5CTHBmRHhNUUVYYnAwd2RDaFEzVm1nT25MTEx0MTY1YW8yWG1mUG4xMExsZVU1NjRXRnhlbnQ5d2ZjcFg0eTZ1Y282bXBLUndjSExUbTI5dmJZOUtrU1pnelp3NU1UVTNoNitzTE16TXpuRDU5V3RUL1p1ellzWHF6RERJeU1vUUJmRk5UVTFINXR1clZxd3Y5U1RTenFOcTNiNCtPSFR2cTNON2l4WXYxOW1pS2pZM1ZPUjhBZHU3Y3FiTkVwYU9qSXk1ZXZBaW9ybU4xeG9xcHFha3dINnBzUGMyZU0wRkJRYWhYcjU3ZS9SbkQwdElTOXZiMlVDcVZRa1lVVkdYQ3BGS3Axdkxxa202OWV2VVNQcnN2WHJ6QVgzLzlCVzl2NzN6dlB6VTFWVlE2cjAyYk5ucmZ4K3pzYk15Yk4wOXJ2bWFHVUZSVWxNNWxVbE5UOVI3RC92MzdSZGx6YWpLWkRIWjJkb2lOamNXWk0yZHcvZnAxQkFZRzZueGQ1SEk1ZXZic0NYZDNkeUVycld6WnNqcjNWMVMvcmZYcTFSUGVFNlZTcWZYOTQram9pQysrK0VMb2FhVm1USGFZMnA5Ly9pbnFkN051M1Rxc1c3ZE9tTGF6czhPUUlVTXdlL2JzZkoyVElhYW1wcUxmSTgzQXpaMDdkMFRYYm9jT0hiUSt1eTlmdmhSTjZ3cjhGTWYvUFA4bERQd1FFUkVSRVJFUkZZQzZCMFpoOC9YMUZab1IyOXJhNmgzNE5FYVRKazB3Y09CQVlVREd4Y1ZGYTVuSmt5ZS94OUVXM0E4Ly9DQnFBcDFiUkVRRWZ2ak5sR1lBQUNBQVNVUkJWUHp4UjZNeVZnelI3QnVoOXVEQkE4VEZ4ZWtjNk02UDFhdFhHMTA2cTIvZnZwZzZkV3ErdG4vNjlHbk1talVyMzhmbDQrT0RUcDA2R1Z6dXpwMDdRdkJOWHdaRlFkaloyV0hpeEltQUtvQzFlUEhpOStyTE1tZk9IR0Y3bW9PNU1wa01NcGtNU3FVU29hR2hPSG55SklLRGcwVURxZDdlM21qVnFoVVdMVm9rekFzS0NzSzhlZk1RRVJHQkkwZU80T2pSbzJqZXZEaysrZVFUZUhwNkdneTQ3ZDI3VjNoc1kyTWp5dG9vcm5OWG16QmhnaWdJbFpkMzc5N3BMZWZvNk9nb3lvYUJLbk5BazF3dXgvYnQyN0Y5KzNhdGpJVGx5NWRqK2ZMbE1EYzNGMlVDQWNDWk0yZUVnZisyYmR0cTlUakpyNEtVWm91TGk4TXZ2L3p5WHZzdGlHM2J0b215bGk1ZHVpVDZIbWpUcGczYXRHbURseTlmNHBOUFBoSG1iOTY4T2M5QWNjZU9IYkYwNlZJaFlQTHJyNzhXS1BCejlPaFJwS2VuQzlONWxZekx5Y25SdWtaeWUvWHFsY0ZsTkdWa1pHRFhybDE2bjMvdzRBRUdEUm9rVEYrN2RrMG9OYWpwN3QyN2lJbUpRVXhNRElLRGcyRnZiNDlqeDQ0SldWREY4ZHY2eVNlZkNKbUFWbFpXeU1yS0V0M2NNRzNhdEh5WEtjMnRaY3VXa0Vna1VDcVZPcCtmTUdHQzNxQm9VYWxYcng3YXRXdUhyVnUzNHRtelowSWdWNU91a3E3NEFQL3ovSmN3OEVORVJFUkVSRVQwRDZJNWNLZnZ6dno4eUt0QjkrTEZpM0gyN05uMzNvZGFsU3BWc0hIalJvUExiZDI2RlVlT0hBRlVnei9XMXRaQy80T2FOV3ZpMmJObmtNdmxPSERnQUtwV3JZckJnd2UvMTNGZHZueFo1L3hUcDA2SkJoUS9ORE16TTlIQXRKMmRIYTVldlZxZ2JKR01qQXk0dTd1THRxY3JLMHV6SEpWbVZwUzF0VFdhTld1V3IzMXFEamFXTFZzV0F3WU1FS2F2WDcrZXIyM2xWcWxTSlZHV0NGVG5lUGp3WWR5K2ZSc2hJU0ZhZDgwN096dkR6ODhQYmR1MkZmcGhxTldzV1JQYnQyL0hwazJic0dQSERtUm1adUxTcFV1NGRPa1NvQXFDMUtoUkExMjZkTkVxNmZmcTFTdWNQbjFhbVBiMTlSVmxwaFhIdVJlWDNKbEVTcVZTYjNaUlhsbEhkKy9lRlI0L2ZQZ1E3OTY5UTZsU3BRenVQeUlpQWhVcVZJQ05qUTBzTFMzem5RR29HYUJmdG16WmUyVmVGWlM1dWJub3M2RnY0RDkzWDZLclY2OGlORFFVTGk0dU9yTXlMU3dzMEtsVEp5SFFjT25TSlZFbWlER1VTcVVvNk9MaTRpSU13dXVqNnozSXlzb1NNc3QwbGI2RDZ2T3F5ODZkTzBYWklybTV1cnJDd2NGQk9MZmc0R0NkZ1ovY0FmNE9IVHFJU3Q4VngyOXJvMGFOc0dmUEhqZzVPU0VwS1FsOSt2UVJBaitkT25YU0NxUkM5UnVvV1FKTjh4am56cDJyTmQvVzFoWWVIaDU0OXV3WkhCd2M4T1RKRXlGTHhzUER3NmlBZjJHVHlXVG8wcVVMT25YcWhLMWJ0MkxPbkRrSURBd1VCYXIxQlg2SzgzK2UveG9HZm9pSWlJaUlpSWorSlJvMWFxUzNkSTFhYUdob25vTm9tcEtUazdYS3I3d1BZKzVrUG43OE9GYXNXQ0ZNKy9uNTRkaXhZMExncDFxMWF1allzU1BXckZrREFQanBwNTlRdG14WitQcjZGdWlZSWlJaVJEMXNOUDN5eXkvbzM3Ky96ckpCQldGaVlxS1ZDWmFabWFuM3p1emNKQkpKb2ZVMWdpb1FZMmg3dnI2K2VQbnlKU0lqSS9ITEw3K2dkKy9lY0haMlJyVnExWFFPUmhhR01tWEt3TjNkUGM5bDB0TFNkR1pxYWJLd3NNRFpzMmR4N2RvMTBmeTZkZXVpZi8vKytPU1RUM0QrL0htY1BuMWE1M3RnWVdFQlB6OC85TzdkRzVzMmJjTHZ2Lzh1WkQ2OGVQRUM4Zkh4K09hYmI3VFdPM1Rva09ndS92ejBZU3FzYzg5OUhwcUQ4UmtaR1VZRlNITDNzdEgxT1NoSUdVaGQyWkRqeG8zRGpSczM4UGp4WTBSR1JtTEtsQ2xZczJhTmFHQStNek5UTkRnOGQrNWNaR1ptQ2lVRWYvdnR0M3dmaTVwU3FkUWJBQzVxTzNic1FKa3laWVJwZmRsS3VVdEcrdnY3QXdER2pCbWo5MzNvMHFXTEVQaFJLcFg1N2lkMS92eDUwV0M3b2ZLT0ZoWVdvdEozYXVQR2pSTmUzNFlORzJMVHBrMWF5N1J2MzE0ck9KdVdsb1l0Vzdia3VVK0pSSUwyN2R0aisvYnRnS3JVbWE1clBQZG5KajhCa01MNmJaVklKSEJ4Y1lGU3FjVDgrZk9GWUZmWnNtWDE5dW1TU0NRNmcyMTVaZTJzWGJzV0ppWW11SDM3Tm9ZTkd3YW95cHpweTVCOTllb1Yvdnp6VDUzUEdmcy93S1ZMbDlDbFN4ZGhPdmRya1ptWmlWV3JWZ21CeE8rLy94NHJWNjRVU3EvcEMvemtwYkQvNS9tdlllQ0hpSWlJaUlpSTZGL0N6ODhQVFpzMnpYT1p2QnFiZjJqbno1OFg5UjF3ZDNmSDU1OS9ybFVHNjRzdnZzQ2ZmLzZKQnc4ZUFBRG16NThQbVV4V29DYm91M2Z2RmsxcjNqa2VFeE9ETTJmTzZHeXNYUkNlbnA1WXRXcVZhTjVubjMxbWRCa3VYWHg4ZkVUWkpibEZSVVhCMzk4ZllXRmh3cnphdFd0ajVNaVJSbTNmek13TWZuNSttREpsQ2hRS0JmYnYzdzgzTnpmOC92dnZCVHBlVDA5UGc0UEhOV3ZXRkRVaTF5VjNMeFY5cGsyYmhyNTkrNkpNbVRKbzA2WU51blRwZ2dZTkdnQUE3dCsvajJuVHBpRTdPeHNtSmlhb1U2Y092djc2YXlCWGtMSkNoUXI0N3J2dk1INzhlQnc3ZGd4bno1N0YzMy8valNGRGhzREp5VW0wdjV5Y0hPemZ2MStZYnQ2OE9hcFZxMmJ3T0l2aTNOWFVBK2RKU1VrSURBekVIMy84Z1Q1OSttRENoQWw2MThuSXlNQ1hYMzRwdWpaMTdWTWRWTWl2M00zVnJhMnRzV1RKRXZUcjF3OXl1UnpYcmwzRDc3Ly9qbTdkdXVIS2xTdFl1WElsSGo5K0xBcEVxVFBRN3QyN0o1UzZLNmhkdTNhaFVhTkd1SFRwRXNxVksyZDBYNjdDb001dU5PVHAwNmY1M25hREJnM2c1T1NFNTgrZkE2cWdaSDc2aUczZXZGbDRYS0ZDQmFQS2JPbnF3YUk1cUs5UUtIUXVveXY0YW1scENUTXpNNlNscGVWWnZxeHQyN1pDNENjOVBSM256NThYWlhaa1pHU0lzc3FxVmF1R3VuWHJHandYdGNMK2JkMjFhNWNvSUQxMTZsU0RBWXo4TURFeFFVWkdCdWJPblN1OFppTkdqTkQ3WGZUbzBTTzlnU2RqWldSazVKbFJscG1aaVZPblRnblRWNjVjd1lZTkd6QnExQ2hBUjBhZ01ZR2ZmL3YvUEI4YUF6OUVSRVJFUkVSRWhHclZxbUg5K3ZYNVhpOHdNQkFuVDU0MHVOeHZ2LzJHQlFzV0NBT0UxdGJXbURkdm5zNUd6REtaRElzWEw4Ym5uMytPdDIvZlFxRlFZT2JNbVhqeDRvWFJBUTJvR281clpnbElwVklFQmdaaThPREJRbG1pbFN0WHd0dmJPOThscElxTHFhbXB6Z0hEbkp3YzdOcTFDMnZYcmhVR3lHVXlHWVlORzRhaFE0Y2FOYWltOXRGSEg4SEd4Z1lwS1NtNGVQRWl5cFFwVStEc0NGdGIyd0t0VjFDblRwMkNwNmNuS2xXcUJJbEVndURnWUFRSEJ3TUF6cDA3Snd3MktoUUsyTm5aQ2FVTjh5cHhXTFZxVmRqYjIrdThFLzdDaFF1aXdjKytmZnNXd1ZubG4wS2h3Tml4WTRWQXp2YnQyMUd0V2pYMDdObFQ1L0x6NTg4WEJYMWNYVjMxWmk2bHBLUVluYlZtWW1JQ2EydHJuYzg1T3p0andJQUIyTFp0RzZES1d1amF0U3RldjM2Tmh3OGY2dDFtV2xwYW52M0FqS0ZRS09EaDRZRkxseTdoMjIrL3hjeVpNMFhQZi9MSkozajM3aDJneW9SU3k4N09Sc3VXTFlYcDNLL0Q4T0hEaGF3bEh4OGZ6SjgvdjhESEdCRVJJVHl1VktrU1ltTmpqVnF2UzVjdVFrK2x4TVJFdkhuenhxajFidDI2aFlTRUJHRjZ3SUFCQnI4M01qSXlEUFlSdW52M3J0RzloaVFTQ1R3OVBYSGl4QW4wN05rVEJ3NGMwTGxjZ3dZTlVMRmlSY1RIeHdPcXpGSE53TS90MjdkRmdRWE5Ya25GN2ViTm02S3MxdmJ0MjZORGh3NUlUazVHVEV3TUxDMHRSY3NybFVvOGV2UklhenVhWlRoMUNRZ0lFSmFwVzdjdSt2WHJoL0R3Y0x4NDhRSjE2dFFwdFBNeFZ1blNwVEZ2M2p5TUhqMWFtQmNVRklRV0xWcWdRWU1HQlFyODBQdmhLMHhFUkVSRVJFVDBMeEVZR0dpd0w0Ym00R0YrU0tWU25RM3R2L2ppQzJFZ3NWV3JWcGc4ZWJMb2VXUEt1MjNac2dVclY2NFVwazFNVExCNDhXSlVxVkpGN3pxT2pvN3c5L2ZIK1BIamhjSFdkZXZXNGZuejU1ZzJiWnJld1dXMW5Kd2N6Smt6UnpTSTI3RmpSOVN0V3hmZTN0NDRkKzRjb0NxN3RISGpScDNOcUl0YlJrYUcwS2pka00yYk4yUFBuajNDdElPREEyYk1tQUVYRnhlOUE3L201dVk2cngrWlRBWlhWMWRjdjM0ZHo1NDkwM20zZm1FS0N3dkRpQkVqOGx4R3M5bDhYbzRkTzJiME5hK3JSSlVodVVzbmFXYkFPRGc0b0ZXclZ2bmFYbUdldXlZVEV4UE1tVE1IUTRjT0ZRS0JpeFl0Z3AyZG5kWWcvS1pObTNEOCtIRmgyc0xDQWdzWEx0UmI4ckJmdjM1Rzk0NnBWcTJhM3NGN0FPalRwNDhRK0ltUGo4ZXRXN2RRcmx3NW5jdDI2ZElGQXdZTU1Qb3pZWWlibXh0OGZYM2g0ZUdoOVZ4NmVycmVIalI1OVFYUzdJdWx1ZHl5WmN1Z1VDaFFzV0pGUUJWbysrT1BQd0FBUTRZTXdkQ2hRNUdWbFNVS0F2ejk5OS9DNDdwMTZ4WW84Sk1mNmtBWEFOalkyT0RUVHovTjl6WUtRN05temZEa3lSUDA2OWN2ejJ2bm80OCt3dDY5ZXdIVloxbXpUMVR1UUhWKys5d1UxbS9yM2J0M01XSENCTkh2ampvUXB2NWVIVGR1bkdnZHVWd3U2Z2xtakY5Ly9SV0hEaDBTSGR0SEgzMGtURy9ac2dWMmRuYjV5djRDQUh0N2U3M1AxYTFiRjcxNjlSS21OMi9lckZXMnNGbXpaaGd3WUlCUTdrMmhVR0RHakJuWXZYdTM2RFV4TnVoVGxQL3ovQmN3OEVORVJFUkVSRVQwTC9FK0pjTUtJaWtwQ2ZmdTNST21OZnRVR0NNNU9SbHo1ODRWZ2l4cVU2ZE9SWXNXTFF5dTcrWGxoU2xUcG1ESmtpWEN2R1BIanVIbXpadVlNV09HemdiZmFpdFdyQkNWbTVKS3BVSzIwSkFoUTBUSHRIbnpacmk3dTR2dTdDK0lxMWV2YW0xRGMyRFlrTDE3OStLbm4zNHEwTDdqNHVLMEJoUno4L0h4UVVCQWdNN25OQWZYZkh4OGhMSjZNVEV4UXA4Ykd4c2JiTnk0RVZldlhoWEtsVFZ1M0JqZmZmZWRzRzdwMHFVTkhtdEtTb3Jldmt2L1pGRlJVYmh5NVlvdzNhdFhyM3ozaHlyS2MzZDFkY1hzMmJNeGZmcDBRQlg4L1BiYmIvSDExMTlqMEtCQlVDZ1UrUEhISDBVQlE2aUNXODdPemtWeVRMbFZybHhabE0xeTU4NGR0R3paRW8wYU5VTGp4bzF4OE9CQm9kOVh5NVl0NGVycUNxVlNpYXRYcitMSWtTTjQvZm8xWEZ4YzBLaFJJMWhaV1dIMjdObENFR3Znd0lINDZxdXZkTzVYSnBPaGJ0MjZjSEZ4eWRkbnNxQU9IRGlBSFR0Mm9FcVZLcGcwYVpMb09wRktwZGl6WncvMjc5K1BMVnUyQ05sbFQ1NDhFWTdWeGNYRjZQSlZsU3BWZ3BlWEYrenQ3ZEcvZjM4RUJBUVlkWTE1ZTN0ajZOQ2gyTEpsQzZwVXFhSTNtRzV0Ylcyd25HRjhmTHdRK0RJM040ZURnME9leTJ0KzN6UnUzQmpPenM0R2d3RWZmL3l4RVBpUnkrVTRjK1lNdW5mdkRnQ2ljcGoxNnRWRDFhcFY4OXhXYm9YMTJ5cVh5N1VDbGJtRHB2YjI5Z2F6ZVF3SkNnb1NUZWUrcHUzdDdURjE2bFJoLy9IeDhXalVxSkhXZHRTZnJlYk5teHZjWjZWS2xVUVpoSWNPSGRMWnI4clB6dzluenB3Um5YZENRb0lvNDhmWXdFOXgvODlUMGpEd1EwUkVSRVJFUlBRQlpHWm1Jakl5RWhVclZpelUydis2NU9UazVIdUFHcXBBaENaamdqVnFUNTgreGRpeFk0WFNQR29mZi93eDNOM2Q4Zmp4WTJGZVZsYVc4RGcxTlZYMFhKTW1UZEM3ZDIvczI3ZFBtQmNYRjRmeDQ4ZGo5KzdkY0hGeDBkcjN0bTNic0dQSER0RzhnUU1IQ29PQkRSbzBnTGUzTnk1Y3VBQ29CcittVDUrT29LQWduZHN6bGtLaHlETTc0Si9velpzM2lJbUpRV2hvcUREUDB0SVNOV3ZXQkZUOVp0U2NuSnhRcTFZdFJFWkdDdk9zcmExUnExYXRZamxXWGRmeHlwVXJSUU9LZCs3Y3dheFpzNFRwTDcvOEVqMTY5TkM1cmVuVHA0dEtMUG43KzZOZXZYcDY5Ni81ZVRBMU5kVmJScTBvR1BzWjd0aXhJK0xqNDRVQW9rS2h3TEpseXhBV0ZvYTNiOThLMTd6YTJMRmo4OVU3cTI3ZHVscmZWNFpLdGVWV3ZueDVJZkFUSHgrUFdyVnFZZE9tVFlDcWhKYzY4S01ta1VnZ2s4bHc1TWdSM0w1OUd3Q3djZU5HdUx1N0MyWFdvQ3JEcHl0TFp2ejQ4WEJ5Y29LTmpZMnd6OXhXclZvbHlraDQrZklsbEVvbEtsU29vUE1jbmo1OWl1clZxNHZtYVdZdXFRTXYwZEhSV2hrTHUzZnZSbXBxS2dEZzIyKy9SVkJRa0ZDZUVLclgyTlRVVkxTT1hDNUhRRUFBZkh4ODRPSGhvVFZ3dm5MbFN0RnJZU3dYRnhjc1hMZ3d6Mlc4dkx6eXpNU0JLb3RGblhYajZ1b3F2Si9HY0haMmhyT3pzK2g3UlJjUER3OVlXMXNMcjkySkV5ZlF2WHQzUEh6NEVERXhNY0p5eFZubUxmZm5zbkhqeG5CeGNkRUtXSmlabWFGQ2hRcXd0N2RIOWVyVnRRSS91a3FOS3BWS3ZVSEs5dTNiYS9XdmswZ2tjSEJ3UU5XcVZWRytmSGxoL284Ly9vZ3paODZnWGJ0MitPcXJyNFJNMjh1WEwyUEZpaFVJQ3d2RC9QbnpDOVJEVHhkTFMwdDg5OTEzbURCaEFycDM3NDVKa3liQnlzcXFRQmsvQlZYUS8zbEtHZ1oraUlpSWlJaUlpSXJabzBlUDhOVlhYeUV4TVJFeW1RelRwMDhYN2x6VzVPam9LQXpVdm5uekJwOSsrcWt3eUQxeDRrVDA2TkVEY1hGeDZOT25qN0RPaWhVcjBMaHhZMEJWL2dtcU8zQnRiVzNSclZzM2VIcDY2dXlyazl1MWE5ZEVqYjhCWU9iTW1laldyUnM2ZCs1czhJN3V5cFVybzBLRkNxSkIxbjc5K3VIeTVjdDVOcTYvZXZXcTF2TStQajRZTldvVTFxMWJKOHo3OXR0djlRWjljbWZOVksxYVZXZ3dyVFpwMGlSY3VYSkZlRDFUVWxJd2ZQaHdMRisrWEhqOS9nc09IVHFFUllzV2llWnBEaHBxbGdUTEt5ajI5dTFibkRwMUNtM2F0TkZadW12V3JGbENKc3JLbFN1RklFcjU4dVZ4Nk5BaFNDUVMrUHY3NDlpeFl3QUFkM2QzVVhsQWMzTnpJZE9vVzdkdTZOS2xDK3pzN0VUWDRjdVhMN1hlKytQSGp5TWhJUUVlSGg1bzBxUUpuSnljSUpmTHNXREJBbEhReDl2Yk84L0c5aGtaR1RoeTVJZ3czYjU5ZTcwbHlvcnIzUFVaUEhnd0xDd3NSSmx5UjQ4ZTFWcHU1TWlSR0RwMHFGSG5vRForL0hoNGVucUs1bDI0Y0FFVEprekljNzJFaEFTWW1KZ2dMQ3dNWVdGaHdueGpCNERsY3Jrb0NLa3IyUGo4K1hNOGYvNWNhLzdnd1lNTmJyOUJnd2JDNDZ5c0xBd2JOZ3pQbmozRDExOS9qVTgvL1ZRSXFpUWxKV0hPbkRtNGR1MGFBZ0lDMExwMWE2MXRwYWVuQzllV21aa1ozTnpjc0gvL2Z1SDVUcDA2NGN5Wk0zajE2aFh1MzcrUGVmUG00ZTdkdThMelBqNCtRaTgwdFpTVUZPemJ0dy83OXUxRHMyYk44UFBQUDR1ZUwwalF4NUMzYjk4S1dVaUdhSmFOUzAxTnhjMmJONDFhcjJiTm1rWmxDVUoxclRSdjNsekk3b21QajBkMmRyWW8yMGNpa1loNi8raFRsTCt0bzBhTndyMTc5MUN6WmsxVXJWb1ZWYXBVRVgybklsZVBNVk5UVTUxbEtCODllcVMzQkZ6WHJsM3g1TWtUdUxxNndzWEZCUzR1TG5CeWN0SXF2Um9TRWlKa2pwMDZkUW9LaFFJQkFRSEl5Y25CMHFWTGhUSnBBUUVCOFBUMExMUWViZDdlM3RpMmJSdmMzTnlFZVpvM2VPajczSC9JLzNsS0lnWitpSWlJaUlpSWlJclp4bzBia1ppWUNLZ0dOSmN0VzZZejhDT1JTR0JsWlFVQVdMaHdvVEFBSXBWSzBhRkRCMWhaV1duZEtXeHViaTZzby9idzRVT2twS1RneElrVDJMTm5qekNBMzZSSkU1aVptUUdBY0dlN1hDN0g3dDI3c1dyVktxM0J4K2ZQbjJQMTZ0VllzMllObWpadGltN2R1bUhBZ0FGQ1JvWG1zWmlibTJQcDBxVVlPSEFnRWhJU01IVG9VSXdkTzdiQWZTUkdqaHdKVzF0YkxGNjhHRjI3ZHRVYUVNdk96c2FDQlF2dysrKy9hNzBlQVFFQldxK1RvNk1qSmt5WUlDcDlscEtTZ2pGanhtRHMyTEVZT0hCZ3ZnZUw2dGV2bitjQXVMcC9ncjY3dUFjUEhtelVJRFVBTEZteVJKU0JjdlhxMVFMZFJWMmpSZzA4ZVBCQW1IWnpjeE1DR3RldVhSTmxpT1RWenlZK1BoNExGeTdFb2tXTE1HSENCQXdjT0ZEMHZKbVpHY3pNekJBZUhpN3FUZEcyYlZ1aHhKVG1IZG9tSmlaYTEzRmtaQ1NlUG4yS0ZTdFc0TzdkdXdnTURCUTluNUNRZ0pZdFcrTFNwVXZDNXlzdUxnN0J3Y0ZDUm9XZG5SMXNiR3hFMlFVVktsVEF6Smt6ODN5ZFRwdzRJUnJjN3R1M2I1N0xGL2U1NTlhM2IxK0VoWVhoNE1HRE9wOXYzYnAxdm9NKzcyUGZ2bjNZdUhHajF2eThNcXcwaFlTRUNKa2VVQTFpNjhya0tneExsaXdSeWtUNisvc2pKU1VGWDN6eEJlUnlPVWFNR0NGa2EweWVQQmxMbHk3Vkt1OTQ1Y29WNGJ1elljT0d3bmVzV3ZueTVURnYzanloTk9PalI0OUVKYlBhdG0wcjlBTlMweXdmbHQrU213VjErL1p0Z3dFOVhSNC9mb3podzRjYnRlenk1Y3UxZWxEbHhkZlhGN1ZxMVVLYk5tMkUzekhOa25oTm16Yk5zMCtOV2xIK3RyWnAwd1p0MnJUUjJtZHljakppWW1KUXVYSmxvODlYSDFkWFY1MTluZVJ5T2FLam8xRzFhbFVoeUtNbWs4bUVVb2hTcVJTVEprMkNuNThmb0FyeUxWcTBLTS92bFl5TURGRm1sV1lnUnhmTm9BOVVBVUcxM0JsdGFrWDlQODkvRFFNL1JFUkVSRVJFUk1Vczl4M09lVFV2enNqSXdKSWxTMFNaRjUwN2Q4N3pqbjlOY1hGeHdxQ2htWm1acUR4Um56NTloRHRuWTJKaXNHM2JOdXpkdTFlclhKS0xpd3VlUEhrQ2hVSUJxRXJRaElTRUlDUWtCRlpXVnVqVXFSTjY5ZXFGT25YcWlOWXJYNzQ4QWdNRGNlUEdEWHorK2VmQ01lUWU5TkVzMWFVdTY2Ukp2WHl2WHIzZzVPU2sxYXZnd1lNSG1EdDNybFo1SFlsRWd2bno1K3NkOVBuc3M4OXcrL1p0MFNCcmRuWTJsaTlmampObnp1Q3JyNzR5bVAxalkyTWpETVJXcWxUSnFHeWgzRDJQQ2hLd0thdytKZXFTYmxDOXovUG16UU5VWllBMGUvZlkydHJxTFBXblZDb0JRQWkwS0JRS25XV0xBT0Rtelp1WVBIbXlNR0JvWW1LQ1FZTUdHWDJzbXUrdnE2dXIxdk51Ym01d2MzT0RVcW5FdzRjUGNlSENCVnk4ZUZIVXB5b3hNVkU0VmpWSFIwZGN1M1lObnA2ZVduZm1xLzM2NjYraWZXdG1pQmlqcU05ZExUbzZHcWRQbjhiaHc0ZnpMSjExL3Z4NWRPellFZTNidDBlclZxM1F0R2xUV0ZwYUdqeU9iZHUyaWNxU1FVL3B0TngwdlY3VnFsV0RqNCtQd1hVQmFPMHpJQ0JBNjNQOTJXZWZZZXpZc1ZycjZyc2VkZG16WjQ4b09GZW5UaDBoQTFFbWsySFdyRm53OC9ORFptWW01SEk1Sms2Y2lKVXJWNkpaczJiQ09wclpIUHI2aG5sNWVXSFVxRkZ3Y1hIQjh1WExoZm51N3U1Q0tTNU5yMSsvRmg0N09EZ2dNaklTYVdscE9yZXRPVjh1bDR0Nm5Xa0c4OSsrZlN0NlRsUHV6SkYvaWxhdFdva0MwRStlUEJGZDUzbGw3ZVZXRkwrdGQrL2VSVlJVRk9MajR4RWZINCs0dURqRXhzWWlKaVpHZUYrMmJObGk5REhxa3BLU2d1ZlBueU11TGc0eE1UR0lqbzdHaXhjdkVCVVZoWmlZR09UazVDQWtKQVJCUVVHaWpLMysvZnVMZWg5NWVucmk0NDgvRnE3WFAvLzhFNmRQbjBiYnRtMTE3dmZTcFV2bzFxMWJnWTQ1T3p0YjFIZEtYejhwRlBIL1BQODFEUHdRRVJFUkVSRVJGVE0vUHovRXhjWGg1czJiY0hSMEZBMndxeVVuSitQNDhlUFl0bTJicUVseTJiSmxoVHZGZGRHOEl4Y0FmdnZ0TitHeHE2c3JaRElaSWlJaThQanhZOFRHeGlJOFBCejM3dDFEVkZTVXp1MzE3OThmRXlkT1JIeDhQUGJ0MjRlREJ3L2l6WnMzd3ZOcGFXbll2MzgvOXUvZkR6YzNOL1RxMVFzZE8zWVVCbHZWZy9GcXVSdkxRelZncXg3WWJ0T21qZWd1NWR3MEIxZ0JZTU9HRFZpL2ZyMFFsRktUU0NTWU1XT0cza0VzdGJsejUrTDE2OWNJQ1FrUnpiOXo1dzZHRHgrT3dZTUg0K3V2djlhNy91elpzM1hPajQyTnhmNzkrMkZwYVNrRXJ0UWxrUDcrKzIvUnNvYks2eng4K0JCWldWa3dOemVIaVlrSm9xS2lSSVBMVXFtMHdLVnNLbGV1ak5XclY2TlNwVXFvVnEwYW9xT2pNWFBtVEsyQjlsR2pSZ252cWVhK3dzUERFUklTSXVvQmtyc00xNTA3ZDdCbnp4NmNPSEZDTkgvSWtDRndkSFRVZVZ6eDhmR1F5K1ZDVU96MTY5YzRmLzY4OEh6OSt2VkZ5MmRrWkNBaElRSHg4ZkdJam83R3MyZlA4UFRwVTYzRzZycmN1SEZER0pSMGNYR0JsNWNYV3JSb0FYZDNkNWlhbXVMdTNidWlyS2o4WlBzVTVibkw1WEpFUlVYaDBhTkh1SDM3Tm03Y3VDRXFoNlpKSXBFSVFUcTE1T1Jrb1h5WVZDcEZqUm8xVUxkdVhUZzVPYUZTcFVydzhmSFJ5bGE1Y3VXSzBlZXV5ZG5aV1hoY3RteFplSHQ3WTl5NGNUQXpNOE9yVjYvdzdOa3pwS1NraUlKeTZ2Smx6NTQ5RXcwQ1EvVitqeDQ5V3F2Y25tYkpNNFZDZ1p5Y0hDUW5KNk5VcVZJR0E2eEhqaHdSZmZlVUxWc1dTNWN1RlFXTzNOM2RzV2pSSWt5YU5Ba0toUUxaMmRuNDVwdHZzRzdkT3JpNXVTRW5KMGVVSmVmbzZJajc5KytMcmgrMWtTTkhZc09HRFhqeDRvVXdUNTJGcFhrZTZ0OEt0U3BWcW1EMjdObWlnS1kraVltSlF0QTl0eXRYcnVoOVAydlVxSUZwMDZhaFJvMGFCdmNCMWZkZGVubzZvQXEwR1p2VmtsY0FBS3J5WG5sZGM3bXpVZ01DQXJTeVZscTJiSWtmZnZoQm1DN0szOVlWSzFhSUFoeTZqQm8xU25UYzJkblpPZ09FdVQrdjA2ZFBSNVVxVlRCdzRFQXNXTEJBNy9iTnpjMXgvLzU5VVo4bE96czdqQmd4UW12WmI3NzVCaGN2WGhSdXZnZ01ESVNYbDVkV0JrMSsvUExMTDdoMDZSTE16YzFoYm00T2hVS0JPM2Z1aUY2L2loVXJhcTFYbE8vTGY5Vi85OHlKaUlpSWlJaUlDcG14ZzZMbHk1ZkhxbFdydE9ablptWml4WW9WQ0EwTlJXaG9xRll3UTkyM1EvUE8xOXhsZnhZc1dJQ3RXN2ZDeE1RRVdWbFpva0ZGZFJEazFxMWJCaHQ2bHl0WERwTW5UeGJ1b0had2NNQzRjZU13WXNRSUhEdDJESHYyN05IS3NGRWZkNDBhTmZLZEVWRlF0V3JWMG5xZFpESVo1czJiWjlUZDMyWm1abGkrZkRtKy8vNTdVVEFGcWd3ZVkwdXY1VmEyYkZsczM3NWQxTkJhbHpwMTZ1U1o4UVhWZ0xTdWdKbWFvNk5qZ1FNL0Vva0V6WnMzQndCczNyd1phOWFzMFhvOXUzYnRpbDY5ZWduVG10ZGZRa0lDUm84ZUxVeGJXbHJDMWRVVkZ5NWN3TysvLzQ2Yk4yOGlLU2xKYTcrdFc3Zkd5SkVqUmZNMHIrWG82R2gwN3R4Wm1CY1hGeWZjTVYrNmRHazBiZG9VQURCaXhBamN2MzhmR1JrWlJwK3pzN016WEYxZDhkZGZmNGxLYUVFVnlBb1BEOGUyYmR0UXVuUnBIRDU4V0pUdFU2cFVLWVBYVlhHY2UyUmtKUHIxNjJmdytvSXFtT3JuNXdlNVhJN1ZxMWZqcjcvKzBsb21KeWRIT0hlb3lrQis4c2tuQnJkdExFZEhSd1FIQjhQS3lrcnJlbytNak5RNUtHMXBhUW1GUW9GRml4WUoxMlRkdW5YaDQrT0QxYXRYSXkwdFRaVGRzbWZQSHIyZms5T25UNk5zMmJKNmorL2t5Wk5DdGh0VWcrYy8vdmlqemw1bUgzMzBFU1pQbml6MFVFcFBUOGY0OGVPeGNlTkdPRGs1WWViTW1UaDU4aVRPblR1SHlaTW5hNjJ2RGlSZHZueFoxTGVzYnQyNlFnQkFNeXMwZDdrK1k0TXg3NnRKa3lhaWF6OHY0OGFOdytYTGx3SFZkNXBtME9GOVpHWm01dXV6clNzVE1qTXpzOWgrVzExY1hQSU0vSmlhbXVvOFJtUE9NU3NyQytucDZRYkxsaWtVQ3N5WU1VTVVYSm80Y2FMT0lKdWpveVA2OU9tRFhidDJBYXJ2ODdWcjEyTGl4SWtHajBlZkNoVXE2UHlPMGFUKy9pNnU5K1cvaW9FZklpSWlJaUlpb244SWMzTnp4TVRFaUJwOXExV3FWQW1MRmkzU0NxaFlXMXZEemMwTm9hR2hnR29BVjFlSkp3Y0hCNkdQa0srdkx6WnYzcXgxcDZ4NnVWNjllcUZmdjM0NkI0ck16YzNSbzBjUDlPalJBNWN2WDhiV3JWdEYyVEk5ZS9Zc3RxQVBWSVBhL2Z2M3grN2R1d0ZWVUNJZ0lBQU5HelkwZWhzV0ZoWUlDQWpBRXpaZjJnQUFJQUJKUkVGVTVzMmJzVzdkT3VUazVNREN3Z0pMbHk3VnlpZ3dscVdsSmR6YzNIRDc5bTI5eTVpWW1PUjVKN05hMDZaTjh3ejg5Ty9mdjBESG1GdVhMbDJ3ZS9kdUlWZ2hsVW94ZE9oUXJTQ0ZxNnNyS2xXcXBGVVNFQUQ2OWVzSGMzTnoyTnZiNDlTcFV6cjMwN2R2WDB5Y09GSHJUbXhQVDAvczNMbFRtRTVLU3RJWk9CaytmTGl3N3NjZmYyendEbnVvQmpoYnRXcUZkdTNhd2QzZEhSS0pCSEs1SEZldlhzV3BVNmR3N3R3NUpDY25pOWJwMnJVckZBb0ZUcDQ4S2N6ejlmVTFXRHFzT003ZDJka1pQWHYyMURzd2IyTmpnODZkTzZOWHIxNmlES3lmZnZvSjkrL2Z4NzU5KzNEaXhBbTlBODc2c3R4bXo1NnQ5ZG02ZnYwNkZpMWFwSE41TllsRW92TXVmNml1cDl3WlNUS1pEUFhxMWNQcDA2ZEYzeStEQmczQ0o1OThBbk56YzZ4WXNjS293SmV6czNPZVFSK29NaGROVEV5Z1VDZ2dsVXF4Wk1rU3VMdTc2MTIrYjkrK0NBME5GWHFLMmRuWlFTS1JRQ3FWQ2oxZXpwMDdoMisvL1ZaclhYWEcxc3VYTDRYemxrZ2tvc0gyeG8wYjY4elNLbFdxbEZhMkd4bFdYTCt0TGk0dU1EVTFoYU9qSTZwVnF3WW5KeWRVcTFaTmVQejQ4V09ocjA1QjFhcFZTN2cyYkd4c1VLTkdEZFNvVVFNMWE5WkU5ZXJWc1hmdlhsR0dvTGUzTnpwMDZLQjNlME9IRHNXaFE0ZUVJT3FlUFh2dzJXZWZhWlVjOVBMeXd0U3BVNFhwS1ZPbUlDd3NUR3Q3SGg0ZWVSNi9PdGlFWW54Zi9xc1krQ0VpSWlJaUlpTDZCeGsyYkpobzBLWmN1WExvMzc4Lyt2ZnZyN2Y4aXIrL1B3SURBM0hyMWkxUkEzcW9BaENOR2pYQzVNbVRoVHZ0WlRJWkJnOGVqTVdMRjhQVTFCU3VycTVvM0xneHZMMjk0ZTd1Ym5UMmlKZVhGN3k4dlBEZ3dRTUVCUVhoMXExYlJnVXlDdHU0Y2VOdzRjSUZ1TGk0WVByMDZYcjd0T1RGeE1RRXc0WU5RNnRXclJBWUdBaGZYMS9VcmwxYmVGNHFsY0xHeGthWTF0ZWNXbE96WnMxMEJuNXNiR3pRb0VFRERCa3l4T0FnR1ZTQkgxMEQ0MDVPVHZqMDAwL1J1M2R2STg4eWJ4VXFWTURjdVhNeGZ2eDRlSHQ3WSt6WXNWcGwyNkRLa3ZyNTU1K3hmdjE2UkVSRUlDc3JDNlZMbDBicjFxMHhjT0JBUURXWTM2SkZDMXk2ZEFuUXlDd2FNV0tFVm84bXRaWXRXMkxTcEVuWXMyY1BZbU5qdGNvNFZhNWNHYjE3OThhQUFRT0VlVDE3OXNUNjlldUZ6QjByS3l0VXFsUUpUazVPcUZHamh0Q1BSMWZEZDVsTWhwWXRXNkpseTVhUXkrVzRmdjA2VHA4K2pULy8vQlBaMmRrWU5td1lEaDgrTEdwaXJoNnd6RXR4bmZ2bzBhTVJIQndzTkUyM3RiVkZ5NVl0MGJwMWEzaDVlZWtOVU5XclZ3K3paczNDcEVtVGNQbnlaVnk4ZUJGWHIxNFZ5aXUxYjk5ZWIzQ2hZc1dLb3JKdFVBVXcxSmt4RlNwVU1QajY1R1psWlNXVUdTeGR1alNjbkp3d2NPQkEyTnJhb24zNzlsQW9GUEQzOTBlTkdqV0VBZXlCQXdlaWJkdTJPSFRvRUVKRFE1R1ltSWlNakF4a1oyZERxVlFLd1JTcFZJcldyVnNiUElidTNidkQwZEVSRXlkT3hOU3BVK0h0N1cxd25XblRwaUVzTEF4MTY5YkZsQ2xUdEY3djNEM1A3T3pzMExkdlgrRXo3K3ZyaTdKbHkyTGF0R25vMjdldnFEOVk5ZXJWTVdQR0RBUUZCU0UyTmhZeW1ReTFhdFhDcEVtVFlHRmhnYmx6NStydDhWTVkvaWs5ZnNhUEg2KzNWSjJ4MU1INzR2aHQ3ZGF0RzdwMzc2NzNOMVFtazJITm1qVUZQaGR6YzNOWVdGZ2dLQ2dJVmFwVTBmbTlWcWRPSFN4WXNBRG56cDFEcVZLbE1IMzY5RHkzV2E1Y09Rd2FOQWpyMTYrSGs1TVRwa3lab3JQUGxLV2xwYWhIVU9YS2xmSDI3VnRBbGNXc1ZycDBhVlN0V2hWUlVWR1F5V1F3TlRXRmxaVVZLbFNvZ09iTm0yUFFvRUdpckwvaWVGLytxeVJHTEVORVJFU2tVNk5HamZwS3BkSmZWSk9IYnR5NDBmTURIeElSRWYySE9kZHgvMXBpZ3VVQU1PVHpBWmc1VGJ2RXpyOUZRRUFBU3BjdWpTWk5tcUJKa3lhUVNxV0Z2bytzckN6RXhjV2hTcFVxaGJiOWxKUVVVWENrT0wxKy9ickEyVGxGUlM2WEN4a1ZVcWtVVXFrVU1wbXNRR1haMUlFQWlVUWkvQldWcEtRa2czMkhqSEhqeGcwRUJ3ZWpYcjE2YU4yNnRkSE51Zk5MZmJlM3JhMXRvUXowNWVUa0NKK053NGNQQ3dHUjh1WExHeFg0UVRHZSs3bHo1NUNSa1FFM056ZTlQWU9NOWZidFc0U0ZoY0hKeVVrVXdNbkp5UkdDamxLcHRFaXZQWDFpWTJNaGw4dEZBODlGNGQyN2QvbTZodExUMDJGcGFhbjMrY1RFUktIWFNlNStTV3BoWVdHb1hyMjZVY0ZrZWovRjhkdjZUN0YzNzE3WTI5dWpUWnMyQnBkTlRVM0Z3WU1IMGE5ZnZ3OXlIZjZiMzVldzhDY1lObVk4b21OaW9RUkNKWkIwZWZyZzVyTVBmVnhnNEllSWlJamVCd00vUkVUMFQxS1NBajlFUkVSRTlNLzJUdzc4Rkt6ekh4RVJFUkVSRVJFUkVSRVJFZjNqTVBCRFJFUkVSRVJFUkVSRVJFUlVRakR3UTBSRVJFUkVSRVJFUkVSRVZFSXc4RU5FUkVSRVJFUkVSRVJFUkZSQ01QQkRSRVJFUkVSRVJFUkVSRVJVUXNnKzlBRVFFUkVSRVJFUmtkamR1M2R4NDhZTmxDcFZDbVhLbEVHTkdqVlF2WHIxSXQrdlVxa0VBRWdra2lMZjE3L0ZoUXNYVUw5K2ZaUXJWMDd2TW4vKytTZkN3c0lBQURWcjFrUzdkdTN5dlorMHREUllXVmtaWEU2cFZDSTFOUlUyTmpiNTNvYytyMTY5UWtSRWhERGR1SEZqU0tWUzBUS3BxYW13dHJaK3IvMkVoWVZCTHBjREFHUXlHV3JYcnYxZTIzdjM3aDBpSWlMdzlPbFR1TG01d2NYRjViMjI5MCsyZCs5ZXBLYW1BcXByckhYcjFzSnpjWEZ4Y0hCd0tQQzI3OTI3aDR5TURBQ0FnNE1ESEIwZFJjL241T1FnT3pzYkZoWVcrZDcybXpkdlVMWnNXYjNQeStWeXlHU0ZOenhaMk5kWWNWSXFsZGk1Y3lka01obEtseTZOVXFWS29Ybno1akExTlMzeWZlZms1R2g5NXY4TkVoSVNVTDU4K1R5dklhVlNpZWpvYUszcldwOFhMMTRJMTVDOXZmMTdmKy85RTl5N2R3LzE2OWYvMElkUnFKS1RrMkZ0Ylczdyt5TXhNUkYyZG5iRmRsei9KQXo4RUJFUkVSRVJFUldDckt3c1pHUmtJRE16RTVtWm1jakl5TkNhOXZMeWdxV2xaWjdiU1VsSndYZmZmWWU0dURoaDNzYU5Hd3Z0T0pWS0pWNjllb1hZMkZqRXhNUWdJU0VCZ3dZTkFnQmN2WG9WRXlkT1JOV3FWZUhzN0l3NWMrWVVhTEJYTFNVbEJZbUppVWhJU0VCY1hCemk0dUxnNit2N1hvUFVVQTNrcEtlbnY5YzIxTXpOelZHaFFnV2R6eVVsSldIQ2hBa0FBQmNYRnl4ZHVoU1ZLMWZXV3U3czJiUDQvZmZmQVFBZE9uUW9VT0JuK1BEaGlJcUtRclZxMVZDclZpM01uajFiWndEdTVzMmJHRFZxRk9yVnE0ZG16WnFoUjQ4ZVJnOW9uajE3RmhzMmJNRHk1Y3RoYjI4dnpBOEpDY0gwNmRPRjZRc1hMb2lDVVBmdjM0ZWZueDhHRHg2TUlVT0dGRGd3T0hyMGFDUW5Kd01BeXBRcGd6Tm56aFJvT3dCdytmSmxqQnMzVHBqMjlmWEY3Tm16dFpiTHlNZ1FCYlgwcVZXckZzek16QXA4UEVWdDU4NmRlUEhpQlFDZ2ZmdjJhTjI2TldKalk3Rm16Um9jTzNZTVU2ZE9SWjgrZmZTdW41S1NndSsvL3g0ZUhoNFlQSGl3NkxsWnMyYmgyYk5uQUlCQmd3YmhtMisrRVo1VEtCU1lNMmNPd3NMQ0VCQVFBQ2NuSjRQSG1weWNqT0RnWUJ3K2ZCalIwZEhZdFdzWHFsYXRxclhjelpzM01XYk1HRlN2WGgzMTZ0VkR5NVl0NGVQams2L1hKYmZDdk1hSzIrN2R1N0ZzMlRKaDJ0UFRFOTdlM29XMi9jek1UTVRGeFNFbUpnYlIwZEdvWGJzMkdqWnNDQUFZTVdJRVltTmpVYTFhTlhUdjNoMmRPblVxdFAwV2xSTW5Uc0RmM3g4ZUhoNzQ0WWNmOUFZQTl1N2RpOERBUUhUdDJoVWpSNDVFcFVxVjh0enVxRkdqaE45ZmYzOS9kT3pZVVhodS92ejVlUHYyYmI2T3MxMjdkcUp0YURwNjlDanUzNytQVnExYXdjUERRL2dPT24vK1BQYnUzUXVvQXBqTGx5OFgxb21OamNYQ2hRdUY2U2xUcHVUNXVieDI3UnJHakJrREp5Y25kTy9lSGIxNzl4WnVISWlNak16WHVaaVptZW44RFZRcWxSZ3paZ3lhTld1Rzd0MjdGM21nNWVyVnE1ZzFheGIrOTcvL1lkNjhlWHAvazFKU1VqQnc0RUJVcmx3WjQ4YU5nNGVIUjVFZTF6OE5BejlFUkVSRVJFUkVPaHc0Y0FDSERoMkNYQzQzK0plWm1XblVObi8rK1djMGE5WXN6MlVDQWdKRVFaL09uVHZEM2QyOXdPZXhhdFVxUkVkSDQrWExsMGhJU0VCQ1FnS3lzN05GeTNUcTFBbTJ0cmE0ZnYwNk1qSXlFQjRlRHJsY2JuVFFKenc4SEh2MzdzV3JWNi93NnRVckpDVWxJU2twU2NnaTBGU2xTaFcwYmR0V0dKdzF4TUxDQW1YS2xCSE44L2YzeDdsejU0eGEzNUJHalJwaDA2Wk5PcCs3ZHUyYThEZ3lNckxJQnJOU1VsSVFIaDRPaFVLQkJ3OGVvSHo1OG5vSHNvNGRPd2FGUW9GNzkrN2gzcjE3Nk5xMXExSDcyTEpsQzFhdVhBbW9Cbm5YcjErdk4rQ2w2ZEdqUi9Eejg4TzdkKyt3ZXZWcVBIejRFRC84OEVNK3o3RHcvZTkvLzRPZG5SMFNFeE1CMVVDcFFxR0FpWW00cTBGRVJBUSsvL3h6ZzlzN2RPaVF6dURFKzNyMzdwM3cyTkxTc3NEWkxacFpCMWxaV1FDQTdkdTNJemc0R0ZCOWJ6ZzdPK3Y4Zm9tTGk4UFlzV01SR1JtSnYvNzZDMHFsRWw5ODhZWEJmU3FWU2l4WXNFRFl4NkJCZzdCeTVVbzBhdFFvei9YaTR1S3diTmt5NU9Ua0FBQ21UWnVHTFZ1MmlNNDlMUzBOczJmUFJuWjJOc0xDd2hBUkVXSDB0VnlVMHRMU2hPTTJNek9EdWJsNXNldzNJaUlDcTFhdEVxWmxNaG1tVEpsUzRPM2R1blVMUjQ0Y0VRTHZDUWtKZVBQbWpXaVpYcjE2b1dIRGhraExTME5vYUNqa2Nqa1NFaExRcTFldjl6cVg0aEFZR0lqZHUzY0RBTTZkTzRkcDA2Wmg4ZUxGV2xsTE1URXhXTGx5SlJRS0JYNzc3VGNFQndkanhvd1o2TmF0VzRIMmUvNzhlYng2OVNwZjZ6ZzdPK3NOL0J3OGVCQTNiOTdFbmoxNzBLNWRPeXhac2dSUUJYY3VYNzRNQUZvWlg2bXBxY0p6VVAxKzVDVW9LQWdBOFB6NWMvejY2Ni80N0xQUEFGVzJYWDdmYXhjWEYrelpzMGRyL3FWTGx4QVNFb0tRa0JDc1c3Y092L3p5QzZwWHI0NlVsQlNjUDM4K1gvc0FnQll0V3VqTkZBd0tDc0xhdFdzQkFNSEJ3YkN6czhQWFgzK3RjOW5WcTFjak1URVJpWW1KR0RseUpENzY2Q01FQmdacS9VNlVWQXo4RUJFUkVSRVJFZWxnWjJlSDBORFFRdDNtZ3djUDhnejhiTnUyVGNnY1VUdDE2bFMrN2xyMzhmSEIvUG56aGVsejU4NFp6SGg0K1BBaFdyWnNpVk9uVGduenZMeThrSmFXWm5CL1ZsWld5TXpNeElFREI0dzZ2Z2NQSGtBaWtXRG16SmxHTGUvajQ0T0FnQUNqbGkxc21vTnI5ZXZYTDdLTWtKQ1FFQ2dVQ21GYVg4WlFabVltVHA0OEtVelhxMWNQenM3T1J1MmpTcFVxa0Vna1VDcVZpSXFLd3FoUm83Qmh3NFk4ZzFuaDRlRVlNMmFNRUx3d05UV0ZyNit2MW5MR1ptQnBucU5Db1VCVVZKVEJkYXlzckdCcmE0c0xGeTVnMzc1OWVwZDc4K1lOL1B6OFJBUDF2WHYzaHEydHJjRjlGSlYxNjlaaC9mcjFnQ3FqYU92V3JRVU8vR2htWUtrRHpkOSsreTJlUEhtQzY5ZXZ3OXJhR3RIUjBUcS9YOHFXTFNzcURiaGl4UXBJcFZJaDAwOFhwVklKZjM5L0hENThXSmpYb0VFRHVMcTZHanpXT25YcVlNQ0FBZGkrZlR1ZytzeXZYYnNXNDhlUEY1Wlp0bXdab3FPamhlbUpFeWVpY2VQR2VyZFpITmNZVk4rM2MrZk9CUUJVckZnUjI3ZHZML0pyNlBYcjE1Z3dZWUxvQm9LY25Cd01IRGd3WDl2WnNXT0hVQkkwTVRFUmh3NGR5blA1aHc4ZkFxcE1RSFZwTTZsVWlzYU5HeHY4N2pjMU5TMldFblQ2dEczYkZ2djI3Uk51WWpoejVnejgvZjFGdnlzS2hRS3paczBTWFRmVnExZC83Nnl5d3ZMcTFTdmN1blZMbUc3ZnZuMmg3K1BHalJ2NCsrKy9oZWxKa3lhOVZ4YXZQanQzN2hRZU4ydldUTGdPNCtMaWpQNnQxN1JseXhhOWdaOUdqUnBCS3BVS0FkcHQyN2FoUW9VSzZOKy92Mmk1VzdkdTRkZi9zL2ZtY1RYbS8vLy80NXpPcWJTdkpKVVdrVENNSlNXWktVc21aSTJ4WkE5VFNHUFhFRm16bHlGckdHVEpHR0ZDZG1Fa05DUk1OYmF4VkZwcDczVE85NC9mT2EvZnVjNjV6dEtDZWMvbmRiL2QzSnpydWw3WGZsMnZxOXZ6OFhvOG4zRnhqSGw5K3ZUNVB5UDZnQW8vRkFxRlFxRlFLQlFLaFVLaHNOTzJiVnR3T0J4b2FHaUF4K09CeCtQSi9hNnFxaUtPQTRoVDgram82RUJiV3h0YVdsclExdFltLzdTMHRPRHM3S3h3ZnhjdlhrUlVWSlRjZk1ub2ZuV1JkZGswYmRxVVZmaHAxcXdaV3JWcUJVdExTNWlhbXVMQmd3ZU1JR2xzYkN4aVkyTlY3aTg1T1ZscHFqRU9od05yYTJzMGJkb1VUWnMyUlpzMmJVZ3RvWWFnVWFOR2NIQndxTlU2TDE2OFVEbEtXaVFTTVlTZmR1M2E0ZTNidDZ4dHBZT2s1ZVhsQ3R2eCtYeVNZcTJvcUFoWldWbUFlTlN5Tk5iVzFtUVpBTmpZMkVCVFV4TVhMbHhnT0VoNjllckZHcURWME5DUWN5cjA3dDBiNzkrL3g0WU5Hd0J4VUxTNHVGaXA4Sk9ibTB1QzBYdytIeHMzYmtTM2J0M2syaTFmdmh3M2J0eFF1QjAyUG43OGlFR0RCcWxzMTZkUEg2eGV2UnB2Mzc1VnVZK1VsQlRHZExkdTNlU0M5dDk4OHcwZ1ByY25UNTRBNG5SL0ppWW10VHArVlZ5OWVwV0lQcHFhbW9pSWlDQUIxM256NXVHdnYvNnExZmJldjM5UGZxZW1wbUxnd0lHQStIbUQyQ0d5ZCs5ZTdOMjdGelkyTnNUZEJiRnJMakl5RXVQSGp5ZnZlSDUrdnRMOVZWVlZJU2NuaDB5N3VibGh3NFlOU2gwdzJkblpKQkRmcjE4L25EcDFDc1hGeFRBMk5nYUh3eUg3ZnZ6NE1VTW83dHExSzl6YzNNaHlBd01ET1pmZjUzakdJRTRaZVB2MmJady9meDQ1T1RsWXNHQUJkdXpZOGNtQ3hlWGw1UWdKQ1dHSVlCRDNQMnlPU1dWSUF1RVE5L3RzYUdob29HUEhqckMwdENUQmVlbkJCalUxTlFyZEtkSk1uRGdSUVVGQnRUcStodVRycjcvR2tpVkxpS2pRcEVrVDlPM2JsOUVtSmlZR3FhbXBaTHB4NDhhSWlvcHFzSm85SzFldVJPZk9uVm1YclZpeEFrbEpTVXJYdjN6NU12a1c2dW5wTldoYVB3bmJ0bTBqdjkzYzNPRHA2ZG5nKzNqNjlDbVNrNVBKOUtkK0xycDA2WUpaczJhUmJ4a0FiTml3QVY5OTlSWGF0R2tEaUYxUml4Y3Zadnl0TVdYS0ZMbG41TDhPRlg0b0ZBcUZRcUZRS0JRS2hVSmh3Y1RFQkhmdjNsWGFKaWtwaWRTQWdUajlqUFRJZkhYNS9mZmZzV3pac2dZVlJDU01HVE1HL2ZyMWc3bTVPWGJ1M0VtQzQyUEhqc1d3WWNOSXV6bHo1dFI1SDBaR1JnZ09Eb2Erdmo2TWpJeVFrcEtDbzBlUEFtTG4xRysvL2Nab0x5dDAxQWNIQndmczM3Ky9WdXNFQndlckRDS25wNmN6VXZyWTI5dXJsUjRvS1NsSlljRFAzdDZlakVCT1MwdGpQRHZTVEo0OG1URjk5T2hSdEdqUlFzN3hFaFVWeFNvV1NseFNiOTY4d2RLbFN4bkwrSHcrcXF1cm9hT2pnelZyMWdEaWtlZlN6Smd4Z3dTNkRRME5VVkZSQVgxOWZTSXNRQ3hPTFZteVJPWDErRGZCNVhLeGNlTkdBRUJFUkFRUmZyeTh2QnEwZ0h0UlVSSERkVGRseWhTR015c25KNGZVNjZrTGxaV1ZjdXRMMGl4Q0xEUkJuRnBTZXJTLzVKN3E2ZW5oMGFOSENBZ0lBTVNDallURXhFUThmdndZa0hIUGZQejRrVkZUS1RBd1VNNmhFeGdZU0dvRlNWTllXTWg0ZG1SSlRrNW1DRFJmV2xTWU8zY3UvdmpqRDN6NDhBSDM3OS9Ia1NOSE1HclVxQWJmejRjUEh6Qno1a3lrcGFVMStMWnRiVzBSR2hvS2MzTnpsSmFXSWpRMEZCQy96OXUzYnlmdE1qTXpHVUg3Znl1SER4OW1wTUtUcGFDZ1FLNC9sUlhPQ2dvS01IandZTWE4dG0zYllzZU9IVWhMU3lNcDBRb0xDOG55L2Z2M0l5RWhBUk1tVEpCTHVYcmp4ZzNXNXgyQVdrNHphVGVkeElVa0VhcWszMitSU01RUXNHUUhGbVJrWktDeXNoSmNMcGVSaHZIcTFhdGtQVTFOVGN5ZlB4K1ZsWlU0ZE9nUWZIMTk1UncxVTZkT1pYVUJMbHEwU0ttSUpibHVFRHV4bEExd3NiVzFaYTF6V0ZsWnFkU1ovT3paTThiOTdOQ2hBOXEwYVVOYzJkOS8vejA0SEE3cHV3NGZQc3k0VHM3T3p2RHc4Q0RMSVJiTFc3WnNxWENmL3dXbzhFT2hVQ2dVQ29WQ29WQW9GSW9NaVltSmFxVjVreDJsdlhYclZyVlNPYzJZTVlPME8zandJS09nTjhRQlZIV0theDg2ZElpUmI1L0g0MkhJa0NHTU5pNHVMdVMzSWxFcU16TVRWNjllSmRONmVucHl0UklrMU5UVU1Od3lrbG8wMGdYamMzTnpWUjY3TlB2MjdXUHNiK3ZXcmJoOSs3WmE2ejU2OUFpdXJxNjEycDhrclpFeXJseTVRbjdyNk9pb3JHdnlxWG40OEtIYUFXTEpzMVZlWG83NzkrK3p0c25JeUZDNHZuVDZJUW5Td2dKa2F0ZEkzRzJxa0EzRXFyT09STVFZTkdnUXZMMjlrWm1aaWJWcjE4TE56UTBUSjA1a3RQM2hoeDlRVlZXRkVTTkd3TXZMQy9yNit2ajc3Ny9sdGlrVUNobnBFeVh1bVlZaU9qcWExRk94c0xDb2RjcXVodUx2di85bXZmOGxKU1VLbnd0SlBSaFpIajE2eEppV3JSZnpxZmtjejVnRVkyTmpUSmd3QVpHUmtZQTRaWitQajQvQzFGTjE0ZDI3ZDVnMWF4YkQyV2RsWllWMTY5WXgwdkt4a1oyZGpkRFFVTVo5Y25WMVJmUG16Y20wcnE0dStSWW9jNWZ0MnJXTC9PYnhlRW9GME5MU1V0SjNLcXBCOXFtb3JxNVc2b0NxcnE2V3ExMG5pNlFtbnpTU2JlYmw1YkVPQnZqcnI3L3cxMTkvc1lyK1o4K2VyY1VaTU1uS3ltS0lFRDQrUHNqTnpaVVQvU1hIelRaZmdrUms1dlA1NUx0WldWbkorTHRpeXBRcHNMYTJKdWtuZCt6WUlmYzNCcC9QWi8wYlFabmI3ZkhqeCtSYnllZnpFUndjaktkUG55SStQaDRUSmt5UWE3OTA2VkswYTlkT2JuNVdWaFpHakJpaGNEK0xGaTFDWm1hbXd1V0hEeDhtTlo4VUhhZHNyVGREUThOYXBkSDlYNFFLUHhRS2hVS2hVQ2dVQ29WQ29jaHc4K1pOdVZvNzZzQlc5SmlOd01CQVZGWldJanc4bkZGWEIySlJhTnk0Y2Rpelp3KzZkdTNLR2lRUkNBUll2WG8xbzRZRGw4dkZxbFdyNE9ibXhtZ3JYVGRDZWdSL1RVME5XYlo1ODJiaU5qSXpNOE9wVTZjVXBuUktTRWdnNlhXc3JLeWdvYUVCZ1VEQVNETWsvVnYyR05pQ1NLMWJ0MllJWmdZR0JxejdWb1NxZ0Y5ZHVIVHBFdm45OWRkZjE3azJTME1SRXhPamR0dlBmYXhyMTY1VnE1MlhseGVLaTR1Qk9nVGR0TFMwa0ppWWlPWExsNk9tcGdiUG56K0htNXNiZWQ3djNidEh4S3lJaUFoa1ptWVNsNE1zOSsvZkp5a2FyYXlzRktacnFndTV1Ym1NOTNMY3VIRnl3c0tjT1hNWXdwazZuRDU5R29tSmlZRDQvVmk1Y3FYQ3RuVnhIVFkwSEE1SGFWbzRhVVFpRWFPUFlPTnpQR1BTREI4K0hIdjM3c1dIRHg5UVVsS0NRNGNPTlpnTEtTa3BDVXVXTE1HSER4L0lQQ3NySyt6YXRRc2xKU1U0ZWZJa0prMmF4SHI5MHRMU01ILytmSVlJKzlWWFgySERoZzJNbWp2U2ZiSnMveWk1MXVucDZZeCtidGFzV1hKMVVxUVpPSEFnY2FLb1cxdnN2NHl0cmExQ2tlN1ZxMWVNK3l1THRIdFRVMU1UblRwMWtodElVaDgyYjk1TTdwV2pveVA4L2YzeDVzMGI3TnUzRHhBL0g0b0dkNmlMU0NSaTFOL3o5L2RIczJiTk1HM2FOS1NrcE9DMzMzN0QrUEhqNjNrbWxQcEFoUjhLaFVLaFVDZ1VDb1ZDb1ZDK0FJbUppUXpSaDhQaFlOYXNXUmcxYWhTV0wxK08rUGg0N05peEErUEdqY1BVcVZOSlVPL0ZpeGRZdW5RcHcvMmhwYVdGOFBCdzlPelpVMjQvYkRWWklBNmtzZ1ZUeDQwYkJ5MHRMWlNXbGpKR05QZnAwd2NHQmdhTTFGRWRPM1lFeElYWkZhVk9lLy8rUGVNWTdPM3RXVWNDMXhWN2UvdGFweHpidEdrVEhqeDRvSEI1ZW5vNkkxV1BycTR1TEMwdEdlY09BQ05HakdDTTJKZkcwOU1UNjlldlYvdVlkdTdjU1ViczM3MTdseUZhcEtXbE1WTHR1TG01WWRLa1NZejFGeTllakhmdjNnRUtoQisybEh1MUpUazV1VjRwQWV1THE2c3JHalZxaEpLU0VvaEVJaXhkdWhSeGNYRXdNREJBZEhRMGFhZWpvMFBTbUxGeC92eDU4bnZvMEtFTjZsNDRjZUlFY1JVMGF0UUkvZnYzbDJ2REp1YXFJaU1qZ3dnL1ZWVlZqSGRxOGVMRnNMT3pnNStmSC9UMTlWblhuejkvUHV1eDFJYXBVNmN5WEFyS3NMT3preXVzcmdoVm8vMi9CTnJhMnZEMTljWEJnd2NCOFgyZE9uVnF2VVhWeXNwS3JGKy9uaUVLMk52YlkrdldyY2pQejhmMDZkTlJWRlNFeTVjdlkvbnk1V2pkdWpVZ0Z1MFBIVHFFclZ1M01vUWNGeGNYckZ1M1RzN1p0R2ZQSGxKalNwcUNnZ0xXYjRLcHFTbHhDS1drcEpBVVpsWldWbkIxZFVWdWJpNGovWmlrNy85Y0RCZ3dBRjI3ZGlYVDFkWFZHRGR1SEpudTI3Y3Z3M1VxemV6WnMwbmYyTEpsUzBiNlMwbmFNVnRiVytJZ1BIYnNHSEcxZW5wNndzN09qdFJEa3QydW91L3IzTGx6RllxTytmbjVqRFJ2WEM0WFhDNFhIQTZIM0VkWmQ1TDAvWlVWU3JXMHRCaEM2ODJiTjNIczJER3l2TEN3RUVPSERrVmhZU0dwR1dob2FJaWdvQ0NHU0wxbnp4N1d1bjZLUk9yRGh3L2o0Y09IZ0RqZDY1QWhRNUNZbUVqU3lXcHBhYUZUcDA0TVYxbGQ0ZkY0S3V0c1NROXNnUXFuRXNUMXJ2N3JVT0dIUXFGUUtCUUtoVUtoVUNnVUdSWXZYb3hGaXhZeDV0WFUxT0RTcFV2NDVaZGZGT2FpNS9GNEVBZ0U0SEs1Nk5ldkh5Wk9uSWdtVFpySXRkUFMwc0xnd1lPUmxaV0ZJMGVPd05EUUVDdFhyb1NibXhzT0hqeElna0pDb1JCNzkrN0ZqUnMzRUJZV2h1VGtaT3pZc1lNRWJ5QU82Ry9hdEVscFhuMVY5T3JWQ3hjdlhvU2xwU1dHRGgwS0FDZ3VMaVlGenlIT3FTOHIvTWpXK1BnU2lFUWl0VkszeWE2ampOT25UNnZjeHFOSGo0am9vNk9qZzdLeU1rQThlcnVxcWdwWHIxN0YyN2R2WVdscHFkWXhHUm9hd3N6TURHQnhQRW5YNU9CeXVRZ0pDWUdEZ3dPampiUTdnQzA0emVGd0lCUUthMTB3WGhwVmdiVHM3R3lsN2l2cHdKeFFLRlJZQjRQUDU4UEN3a0p1dnJtNU9lYk1tWU9sUzVlQ3orZkQxOWNYbXBxYXVIVHBFcU1HUmxCUUVCbzNic3k2N1lxS0NpTDg4UGw4dGVvMjFZWUxGeTZRM3g0ZUhncmROOG5KeWFRT2xqSjhmWDN4N2JmZk1wNkppb29LVkZkWGc4L25Jek16azlUTTJydDNMMEpEUTFrTG1HdG9hSkJudEM3dytYeVY5Lzl6OEttZk1XbDY5KzVOaEoraW9pS2twS1RJT1Nwcmk1YVdGclpzMllMeDQ4ZWp1TGdZZmZyMHdaSWxTeUFVQ3VIdjcwOVM2RDEvL2h6anhvM0R4SWtUNGVYbGhaVXJWOHFsMnhzMmJCam16cDFiWnpHcWZmdjJlUFBtRGZMeThqQnQyalRTaDV3NWM0WTRYcjI4dk9EcTZzcm85eTBzTEZSZXU0YkcyTmdZeHNiR1pGcldJV1pzYkl4V3JWcXhyaXZ0dUd2VXFCRnJPenM3TytMb1NraElJTUpQNzk2OTRlM3R6YnJkTld2V0tIeS9KVUlURzRjT0hXSjh3eVZZV1ZuaDVzMmJnTGl1bTJSZ0JwL1BKL1BCSXBUdTNyMmI4ZjEzY25JQ2w4c2w3NExFM1NqTmpCa3o1TDR6NWVYbEtDOHZWM2pjYk9jaG9haW9TRTVZRGdnSVlOeXoraUI1RDVVeGN1Ukk0dnBzM0xoeHZWTHgvVmVnd2crRlFxRlFLQlFLaFVLaFVDZ3k4SGc4OEhnOGlFUWlwS2VuNDhLRkMwaElTR0NrMS9IdzhFRDM3dDBaNHNqdTNic1JIaDZPWjgrZTRmVHAwL2o5OTkvaDZ1cUt2bjM3b212WHJpU3dMMkgyN05uZzgva1lQbnc0RVFoR2p4NE5McGVMeU1oSUltaGtabWF5RmwzdTFxMGJsaXhaQW5OejgzcWQ3K1RKazFGVFU0T0JBd2NxVGM5VVhWME5PenM3bEpXVklUOC8vN09QK21iaitmUG5TdXNmMUpheXNqSzFBa1lTOTR5R2hnWTZkKzZNNjlldkF3QTZkZXFFbEpRVUNBUUN4TWJHTm9oRFpzRnVjZlNDQUFBZ0FFbEVRVlNDQmZqamp6OFFIeDhQSHg4Zk9kRUhNdW4xSklGZ016TXp6SjQ5R3hDTFUydldyS2xYTUd6cDBxVmtlMnoxVG1iTm1xVzBEb00wSHo5K3hLQkJnMWlYV1ZsWk1VYkVRK3oya1VZZ0VPREFnUU00Y09DQVhHckJ6WnMzWS9QbXpkRFMwbUk0Z1FEZzh1WExLQzB0QmNTRnlCc3FNQWx4bXJjWEwxNlFhVVZ1QUlnTHRGKzdkazNsTmlVRjVXV3Y5NGNQSDJCcWFvb0RCdzZRZVJVVkZYQnljaUxUdnI2K1JKdzFOVFZWR01CV2g0NGRPMkwwNk5Fa2lPem82RmpuYmRXSFQvbU15ZEsyYlZzWUdocVMxSEczYjkrdXQvQURBRFkyTnRpd1lRT2VQSG1DVWFOR2tmbDc5dXhCYUdnb0VYaHFhbXF3YTljdU9jZUVucDRlWnMrZURWOWYzM29kaDZtcEtVSkNRaEFaR2Fud09rbmdjcmx3Y25KQ1ZsYld2NkxmL3pkUWw5UnMyZG5aYWdtKzljSFUxQlNkTzNmR25UdDN3T1B4b0sydHphakwxNkZEQnd3YU5FaXUzNnd0UFhyMFlEaUxwTEd6czhQMzMzL1A2QTgvTmRJRFFENTNEYXAvSzFUNG9WQW9GQXFGUXFGUUtCUUtSWXFLaWdyRXg4Zmp3WU1IU0VsSllZZzlFS2VFQ1F3TVJNK2VQUm5wdHdEQXdjRUJCdzRjUUV4TURBNGVQSWpLeWtyY3VuVUx0MjdkQXNUQlJudDdlL1RyMXcrOWV2VUNsOHZGckZtekdOdmdjRGdZTldvVTJyVnJoNkNnSUJLa2xrWlhWeGNoSVNFWVBIaXd5dk9ScEc0UkNBU1lPblVxR2RFN2NlSkU5T3JWQ3hBSElsZXNXS0Z5NURpZno4ZW1UWnNnRUFpUWw1ZEhSbjNQbXpjUGdZR0JnRGlOemN5Wk00bXJ4dGpZR0Z1M2JpWGIwTkxTVWp0ZGxEclVwcGFJaEtxcUtybTBNQkpPbmp6SkNKS3hrWjJkVFViRXQyL2ZuakZ5V2w5Zkg2NnVycmh4NHdiaTR1SXdiTml3ZXRmRHNMYTJocWVuSjRZUEg0N3QyN2Zqd0lFRGNvV3EyWVFmSXlNalJtRDU3dDI3OVRxT3BrMmJOcmhEUmwxa1hSNGlrVWloODBPWkkwUTZSZUxUcDAveDhlTkhoZW5SYWt0NmVqcGp1aTRwM1JRaEsrN201ZVdoc0xBUTU4NmRJL1A2OSsvUGVOWThQRHpJYjBYT2w5clFwMDhmdGR0V1YxZXJ2Yytjbkp4NkhOV25wVzNidHNSdElldTRxUTlmZi8yMW5HUFN5c29LZS9ic3diSmx5NGlMU3hZM056Y3NYcnlZMVVrcXpkQ2hRL0h0dDk4Q0FFNmRPa1hxenhrYUdoSXhWRjlmSDVhV2x0aThlYk5LTjVlM3R6ZTh2YjFSVmxhbXNoN1RmNDFuejU2aGNlUEcwTlBUUTZOR2plVFM2cWxDMm5HMGFkT21lcmt1MVNVc0xBdzhIZyttcHFaWXMyWU5xU25FNC9Hd2FORWlWbUZrNk5DaCtPNjc3K1RtYjkyNmxlR29sTkN6WjArY09uVUtscGFXNEhLNWpMU25DeFlzK095MTVxandJdzhWZmlnVUNvVkNvVkFvRkFxRlFwRkNXMXNiVjY5ZXhaMDdkeGp6VzdkdWpaRWpSNkp2Mzc2NGZ2MDZMbDI2eEpveVRGdGJHNEdCZ1JnMmJCaGlZbUp3NXN3WklyYThmdjBhT1RrNUNBa0pVYmovZ29JQ0pDUWtJQzR1VGs3MDRYSzU2TisvUHdJREE5VjIrVWpTMnB3N2Q0NlJ4cVd3c0JBT0RnNGtPSFBseWhVc1hib1VYYnAwUWMrZVBkRytmWHU1YlowOGVSTFhybDNEdlh2M0dQVmltalZyUm42dldiT0djVjE0UEo1Y2FwMkdGSDdhdEdtRC9mdjMxMnFkNE9CZ2hUV0pKQ0tkTW5idTNFbUNURDQrUHZqenp6OFp5L3YxNjRjYk4yNUFJQkJnM2JwMURPRkxFVUZCUWVSZXNBVldIejU4aU1XTEYrUDE2OWU0ZHUwYVdyZHVqYzZkTzVQbGJNS1BNZ3dORFltYlJCRmxaV1drWG9NNmFHdHJNNEtpRlJVVmFnVkpaZXRac05WZXNMZTNWL3M0SkVnSFhDVk1uejRkOSsvZlIxWldGbDY4ZUlGNTgrWmgyN1p0RFJJb2xCWTZ1Rnd1ckt5czFGclB4c2FHOFl6TW16Y1BUNTQ4WWJTUmZkOXpjM054OE9CQmN0LzVmRDZtVHAycTlyRzJiOStlMWJVbFRYcDZPbXVhS0hYNDU1OS9WTHBJNnNLbmZNYllhTjY4T1JGK0drSThVNFJJSk1LOWUvZnc2Nisvc3RhR3NiS3lRbEJRa05yaW01bVpHY3pNekNBU2lmREhIMytRK1ZWVlZkRFEwRUNMRmkzSVBJbGowczNOamJYVzBzdVhMM0hpeEFuY3VIRURMaTR1bUQ5L2ZoM1A4dDlQWldVbG95OWR0bXdaS2lzcmNmVG9VYlJvMFFLblRwMnE4N1psNzhXblJESW9JelUxbFlnK0FEQnAwaVJXeHlqRXdqNWIrbGJabEhBU09uWHFoQnMzYm9ERDRXRDY5T2xFK0Jrd1lBRGoyeVROL2Z2M1dmdVU3T3hzMXZidjM3OVh1eCtSRnRTeXM3UGg3dTZ1MW5vSER4NWtyZUgwWDRBS1B4UUtoVUtoVUNnVUNvVkNvY2l3Y09GQ0RCOCtISWFHaHZEMDlFUy9mdjNJNlAzSGp4OWo0Y0tGcUs2dUJwZkxSYXRXclJBY0hBekkxRmxwM0xneEZpeFlnQmt6WnVEczJiTzRldlVxN3QyN2h3a1RKc0RHeG9heHY0S0NBdHk0Y1FNWExseEFjbkl5YXdvV0t5c3JCQVlHd3NIQkFjWEZ4U1Q5a0N4OFBoL05temRuekJPSlJOaTNieDlqM20rLy9ZWUhEeDVnNGNLRjZOaXhJeTVldklpU2toSmN1WElGdXJxNnJNTFBtVE5ueU1qZlM1Y3VZZmp3NFl6bGI5NjhZUWhDRWlJakkrSHM3SXpldlh1ekhuTjllUHIwS2ZyMTYxZXJkUW9MQ3hVdXM3R3hVUnFjKyt1dnY0amJSMXRiRzMzNjlKRVRmanc5UFdGa1pJU2lvaUxjdm4wYmNYRng4UFB6VTNwTXFnTHNxYW1wcExpNlVDakV3b1VMY2VUSUVaaWFtZ0l5TGhkMWhCOEhCd2RzM0xoUmFSdlpXaEtxa0R4aitmbjVXTDkrUFJJVEUrSG41eWZuYXBPbW9xSUM0OGVQWjZUdll0dG5YRnljMnNjaGpheklxS3VyaTRpSUNJd1lNUUlDZ1FCMzd0ekJtVE5uR3NUSkpPME9OREl5VW52RU80L0hZOVNDWWhPc3pNM05TUTB4aU90clNEdTQvUHo4YWxWM0pUQXdVR0Z3Vm9LeUF2VmZpay81akxFaFhTc3FQejhmSXBHb3dkd0VRcUVRYVdscHVIcjFLczZmUDgvcWZPSnl1ZkQxOVlXZm54OTRQQjdEVlNGTGt5Wk41TnhyVjY1Y3djdVhMOGwwZVhrNVJvMGFoVkdqUm1IS2xDbkl6ODhuMXlVek01TzFuNUtJakJDbkdKdzdkKzVucmZmazcrK3ZzSzZlaExpNE9OWnZEMlFFZ1ljUEg4b0pBdmIyOWdnS0NzS1dMVnVRbFpYRkVBZ2xJdnlqUjQ5SW1zdTZFaHNiaS9idDIrUFdyVnN3TmpaVytoMXFDRDUrL0lpZmZ2cUpURHM2T21MaXhJa050bjNKZTNEeTVFbnl6VFF4TVZFNnNDVXFLcXBXKzZoUFhUcDExNnR2eXJ0L00xVDRvVkFvRkFxRlFxRlFLQlFLUllhTEZ5K2lhOWV1YU5xMEtUZ2NEaElTRWtqcW5XdlhycEVndTFBb2hKbVpHYTVldlFvQTVIODJySzJ0WVc1dWp2ZnYzd1Bpa2ErM2J0MUNTa29LMHRQVFdkMUQwcngrL1JxTEZpMVNlZXdXRmhiNC9mZmZHZk11WExqQVdoZmoyYk5uQ0FnSXdKSWxTeGhwNnlRcGdtVDU1cHR2aVBCejhlSkZPZUhuNTU5L1pnVE5JQjZ4KzhzdnZ3QUFYcng0Z1lDQUFKWG5VQnNFQW9IQzBjSjFRVElhdWxtelpuSTFIQVFDQVpZdVhVb0NSUU1IRG9TdXJxN2NOdmg4UHZ6OC9FaHRqdlhyMThQWjJSbHQyclNwODNINSsvdmoxcTFiSk5oZlVGQ0E4UEJ3UkVaR0FqTENENS9Qci9OKzZvdFFLRVJRVUJCNTNnNGNPSURtelpzclRFdTRmUGx5eHJQcDVPU0VZY09Hc2JZdEtTbFIrWjVJNEhLNXJQY0c0blNObzBhTklzOWxkSFEwK3ZmdlgrK0F2blNnc2JicG9GU2hvYUVCS3lzclVqTkQyb2xsWm1iVzRPOVZYVkNWQnF1NnVobzFOVFVxcncyYjhDWE5wM3pHWkduVXFCRmp1cUtpUW01ZWJTZ3FLc0xseTVkeDkrNWRKQ2NubzZpb1NHbDdvVkNJa3lkUDR1VEpreXEzSFJZV3hxajdVMU5UZyszYnQ4dTFxNm1wd1lFREI1Q1VsQVFmSHg4eTM5SFJrU0ZBU3ZqNjY2K2hwNmVIa3BJU0ZCUVVJRFUxRlowNmRWTGpiQnVHaW9vS2xVRjhXVWVYSWtRaWtkeTJLaW9xVUZoWWlLZFBueXBjcjZ5c2pBanZkVVVvRktKVHAwNjRkZXNXZnZ6eFJ5eGV2Sml4dkcvZnZ2ajQ4U01nazdhc3VycWFJVmJKOW9HVEowOG1mWmVYbHhlV0wxK09tcG9hTEY2OG1Id2JlVHdld3NQREFmSGZFdS9ldlpNYjNKR1hsNGUvL3ZwTDdyaVZwVDU5OGVJRjFxOWZUNllYTGx5SWlvb0taR1Zsb2FTa2hPRUdwbngrcVBCRG9WQW9GQXFGUXFGUUtCU0tER2ZQbmxVNXdsaUNKQTFRYlFnTkRjWDE2OWNaaGRrL0ZhV2xwYXpPRGtrZ1QxOWZIeG9hR2lTdG5LYW1KdHpjM09ScUd3R0F1N3M3Tm0vZURJZ2RLSVdGaFRBMk5nWUFuRGh4QW9tSmlVcVBaZnYyN1hqeDRvVktwMEZ0c0xHeHdjeVpNMnUxenA0OWUrUlNhVW13dDdlSG1aa1pKazJhUkFKbEVuYnQyb1dNakF4QUhFZ2JPM2Fzd24yTUhEa1NCdzhlUkhsNU9RUUNBZWJPbllzOWUvYWdhZE9tck8yblRwMUswbms5ZS9hTTFHYVN3T1Z5RVI0ZURqOC9QM0t2SkhXRS9QejhHSUZDZFp3bUdSa1pLc1VDNmRTQTZzTGxjckYwNlZKTW5EaVJqSlpmdlhvMXpNek1HRFZuQUNBbUpvWlJvMFpiV3hzclY2NVVtSVpyeElnUmFvdDh6WnMzeDRrVEp4UXU5L1B6SThKUFRrNE8vdnp6VDlZMFI3VkIrcm9ycXpNa1MzWjJObkVOUW56LzJiQ3pzMk10bHY3VFR6OHBUTWVraVBYcjE2dXNiYVJ1SHlqaDBLRkRDcGNsSmlZaVBEd2M1ZVhsK09HSEh6Qm16SmhhYlZ1YVQvbU15U0xyQmxCM1BVVUloVUpzMkxEaHM5UjVPWHo0TVA3KysyL0dQQjZQQncwTkRWUldWc0xiMnh0WHJsd2h5eFFKL2p3ZUQ2NnVycmg0OFNJZ2RudCtUdUhuY3lENWpzblNyMTgvakJvMVNtWGROM1ZwMDZZTmZIMTlXYTlmZVhtNXd1ZEMyZk1pblJwVTB1Nm5uMzVpRE9iZzgvbVlOV3NXY25OeklSS0p3T2Z6NWRLZEhqbHloTlNDVW9maTRtTE1uajJiOFowSURRMUZWVlVWSUU0ZE9HL2VQTFZUWGtvakVYOU5URXl3ZS9kdWxlMGpJaUxrQnJlMGE5ZU8wYThxb2k3SDk3OENGWDRvRkFxRlFxRlFLQlFLaFVMNUFvd2ZQeDdIang5bkRhNXpPQnhHMmpoVlZGVlZRU2dVc2k2TGlJZ2dMaU5wQWdNRDhlTEZDelJyMW93Ui9PdmF0YXZDRWZuMjl2YXdzTEJBZG5ZMmhFSWhybCsvam9FREIrTEpreWRZdTNZdGFXZHBhWW0zYjk4QzRsb3lUWnMySmFPcGI5NjhLWmVLcmo0WUdCakEwOU96VnVzb0d6MXZiMitQT1hQbXlMay9MbCsrekFoQURSczJUR2xxTFVORFEvajcrMlBuenAyQVdGeVlNbVVLZHUzYXhicWVsNWNYcWJ0eDY5WXRPZUVINGxST1FVRkJqR3VkbTVzTDFDSFZXMGxKQ2U3ZnY2K3lYVjF3Y25KQ1dGZ1ljYWpWMU5UZ3h4OS9SSEJ3TU1hTUdVT0MzN0pCeHREUVVOamEybjZTWTVMRjB0SVNUWnMyeGJ0Mzd3QnhDcWo2Q2ovU1FvcGs1TDQ2bEpXVkthdzVKWTJ6c3pQalhRVUFYMTlmZUhoNG9LQ2dBQVlHQm1xbmwyTnpBTmFINk9ob2RPN2NHWjA2ZFNJcEpDV2NPblVLeDQ0ZEkzM2RwazJiVUZ4Y2pLQ2dJTG50VkZaVzR0cTFhekF5TW9LTGk0dkMvWDJ1WjB3NjRNL2o4VlM2a1ZSaFltS0NrU05IWXUvZXZhekxOVFUxMVU2akpoS0pXT3VCUVp5bU1UbzZXbTYrZ1lFQm9xS2lzSExsU25UdDJoVTdkdXdneTc3NTVodUYrM0ozZHlmQ3o3VnIxekJ2M2p5MWpyRWgyTGh4bzl4NVBuejRFQ3RYcmlUVEV5ZE9oTGUzTit2NklTRWg1SHZVcWxVck9VRmZTMHNMbFpXVmFOKytQYjcrK212ODl0dHZKSldxdTdzN25KeWNJQktKa0p5Y2pOT25UNk93c0JDT2pvNW8zNzQ5ZEhSMEVCWVdSc1RGMGFOSEt4eUl3T1B4MExwMWF6ZzZPaXE4YncyRmJCcTU4dkp5eHQ4YTZ0WUlWTWFsUzVma2hHaUo2Q1BaaDQyTkRlTGo0d0h4YytQaTRzTHFtTXZPemtaNWVibGNyUjArbjYreVg3NTU4eVpyZjVhV2xnYUJRSUF1WGJyVSt0eitLMURoaDBLaFVDZ1VDb1ZDb1ZBb0ZCbTJiTm5DQ0tRL2ZQZ1FTNVlzSWRQang0OW5MVGhjVTFPRFJZc1dNZEtsckZxMUNzN096bkp0all5TU1IbnlaT1RrNU1EVDB4TmJ0MjdGbzBlUEFQSEkvdHJVTkFrT0RtWU5ITDkrL1pxa2ZlTndPTEN4c1NIMUhqUTBOREIvL254a1oyY3o4dTVMcC81aHc4WEZoUlM0dm5MbENnWU9ISWdWSzFhUTYyVmhZUUUvUHorU2dreFRVeFBidG0zRDFLbFQ4ZXpaTTZ4ZHU3Wk9CZU9Ua3BKWTYzZzhldlNvWHFQUEh6eDRRTmFQaUloQXIxNjkwTHQzYnhMa0JJRG56NTh6MHZJWUdSbGgyclJwS3JjOWJ0dzRuRDU5bW9nTGI5Kyt4Ylp0MitRQ2o3WEJ6ODhQWjg2Y3dmdjM3eEVlSGs2QzQ3VjEvTlNWbXBvYXRWd1AzdDdleU1uSkljK0JVQ2pFcGsyYmtKR1JnUThmUGpCR293TkFVRkNReW1kUG10YXRXOFBJeUlneFQxVzZKbGxNVEV6SXZXR3JyMUpicE4xY2t2UlJpcHdFZFVGUFQ0OHgzYVJKRTFKMzVPelpzNGlOallXL3Z6OEdEUnJVNEtubUpMRGQvOHpNVE96ZXZSdTdkKytHcWFrcHBreVp3aENidVZ3dU5tL2VqTW1USjVNQWJVeE1ERFExTlJtdXN3TUhEbUQzN3Qwb0tTbkJWMTk5cFZUNHdXZDR4aUIrWnlYVXBvYVNNa2FQSG8yTWpBeDA3OTRkalJvMXd0S2xTOG15NWN1WG8xZXZYbXB0NS9IangvRDM5MmRkdG4vL2Z1TCtzTE96dy9Qbno4bXkxcTFiNDVkZmZzR2FOV3ZJUEZ0Ylc3UnUzVnJodnFUdlJYWjJOcDQ4ZWFLMGZVTmliVzB0TisvYXRXdU02YzZkT3hQaFhCYnAxSmZhMnRvSzI4WEV4QUFBenAwN0oxZERqOFBoZ01majRmVHAwM2p3NEFFZ2RvNTI2TkNCTVVnZ0tTbUo5Q25TekpneEF6WTJOdVFkWnV0dlpGT2x2bi8vSGlLUmlGRm5TcHJuejUvTENTV1MvbWI0OE9HTWRKQVNqSXlNMExoeFkzVG8wRUZ1R1kvSFkvMTJLQnBZNHVYbGhUVnIxc2k1NG5SMWRXRnRiYzBRYkRJeU1qQm56aHlZbUpnZ01EQVFBd1lNQUpmTFJYRnhNZmJ1M1l1alI0L0N5c29Lc2JHeHRVcFZLdnR0NW5LNTBORFFJSCtQTEZpd0FERXhNUTA2Mk9SL0NTcjhVQ2dVQ29WQ29WQW9GQXFGSW9OMGdPLzkrL2Nrc0NqaDNMbHp5TTNOUmFkT25kQ3hZMGZZMk5oQUlCQmd4WW9WRE5ISHc4TkQ0U2hraUFVa0NXeTFHT3FMbFpVVnJLMnQ4YzgvLytDNzc3NURhV2twbzlBM0FNVEh4NVBBallHQmdjSjBQeEtraFo4N2QrNmdvcUlDYmR1MkpRSDNvS0FnT2JlRG9hRWh0bS9manJ0Mzc4TEZ4WVhVUzVKdzd0dzV4aWgzdHNEWmw2U2dvSUNSYW9mSDQ2RjM3OTVrV2pwWWQrSENCWVlyUTB0TEN4d09CeUtSQ05yYTJwZ3laVXE5am9YTDVXTFZxbFV3TkRRazZiMWswNG9wRW42V0xGbENIQkpidG16QnNXUEhBTEVBY3ZMa1NYQTRIS3hhdFFwbno1NEZBSFRvMEFGYnRteGhuRXR5Y2pJMmJ0eUlBUU1Hb0YrL2ZqQXpNMU40ckdQSGpvVzJ0allpSWlMSVBObjZVd0F3WmNxVVdoY2RuekZqQnJwMjdjcVlwMGdjbENZM054ZGNMaGNaR1Jra2JSOGFTQ3h6ZEhSa1REOTkraFJ1Ym02c2JiLzc3anQwNjlaTjVUWWxMcUk3ZCs3SXBXejA5dlptQkpLenM3T3hidDA2SkNVbFlldldyWXkyVmxaV1JBZ3BLaXJDa0NGRHlITXplL1pzREJvMENObloyZkR6OHlQclJFVkZrZUN0NVAwTURBeUVxYWtwQmd3WWdLNWR1NExMNVRKU3FXbG9hTERXOWREVDA4T1dMVnN3ZHV4WTVPYm13c3JLQ3Q3ZTN2am5uMzlRVkZTRWR1M2F3ZERRa0Roc0hqNThpS3lzTElWQmVnbWY4aGtEd09qUEpmVy82b3V4c1RFUjI1T1RreHRrbTdLNHVia2hJU0VCWEM0WFU2Wk1ZVGl3SUJZbUplODV4UFhLbEdGaFlVRytKUkFMTDdMQ1QwbEpDVUpDUXNpMHY3OC9ldlRvMFVCbnhFUTJ4YXFzQVBJcEVBZ0V5TXJLSXROc3orYXJWNi93NnRVcnVmbkswb0pLYU5ldUhmbGRWVldGU1pNbTRlWExsd2dPRHNhUUlVT0l3SlNmbjQrbFM1Zml6cDA3V0xkdUhlczEvdWFiYnpCa3lCRFkyZG5CMXRZV3pabzFnNFdGQmNOSkxGc1RhZHEwYVpnd1lZTGN0bjc4OFVjNW9RMWlFV25Ja0NFb0xTMkZrNU1UV3JSb0FUczdPMWFoYXUzYXRSQUtoY2pMeThQeTVjdmg3T3dNUjBkSDNMNTltNlM4ZmZic0dYYnUzTW5xQkdUajRjT0htRDE3TmtPa0d6NThPSFIxZGJGbnp4NUEzTmRObmp3WmE5ZXVyYmVqODM4Ukt2eFFLQlFLaFVLaFVDZ1VDb1dpaE56Y1hMaTd1K1BXclZ2RXFaS2RuWTJFaEFRaVlKaVptVUZQVDQrUjlxUng0OFp5eFp1L0JMMTY5VUpzYkN5bVRadUdEUnMyeUMyWEZtRjhmSHhVcGpLU1RwdFNXVm1KMjdkdnc5dmJHOGVQSDRlcnF5dSsrKzQ3SWloSVkyUmtwSEFrZTFoWW1Ncno0UEY0TURRMFZMaThyS3dNSXBFSXVycTZjc3RFSWhFK2ZQaWdkSDBvS1NyZnFWTW5mUHo0RVgvODhRZUdEaDJLc3JJeVJ0QlVkbC9TUWt5TEZpM2c1ZVdGclZ1M1l0S2tTUXJyQ2J4Ly94NDZPanFBT0xDbkROa1I4SkthUHhJVWpaalcxTlNFcHFZbU1qTXpHZW51ZXZic1NhNmJ0SnVEeStXU1k1THc0c1VMUEgvK0hGRlJVVWhMUzJNVTltWmorUERoeU1qSXdHKy8vY2E2dkVlUEhuVUt5TmVWNDhlUGs2Q2dOR3l1dk5yaTZPZ0lYVjFkY2ovdTM3K3ZVUGpSMXRabXVISWt6MmhoWVNIeTgvT1JuNStQZ29JQ09EczdvNktpQWlFaElYSUMzOW16WnpGdDJqUm9hV2t4Q3MrelBXTWNEb2ZjeTVVclY1SnRhV2hvb0UrZlB0RFIwWkZ6Q1dscGFjbmQvNmRQbjZLa3BBVG56NS9Ia1NOSDRPRGd3QkIrdnZ2dU80V3B5c3pOelJFVkZZWEl5RWlzV0xFQ1JrWkdpSXVMdzVvMWEvRHR0OTlpN05peDBOZlhKOEx4cjcvK2l2bno1eXU4M2hJKzFUTldXbHJLU0NIRjVwTDR0L0xOTjkrQXorZkQxOWVYMWUxdzllcFZsSldWQWVLK3RYLy8vaXEzMmFWTEY0YndJK3Q2VEU5UFo2U1BsSGJKTmlUcDZlbkVkUU1BelpvMVUraUthVWhTVWxJWWZlM0ZpeGRabmI4TlFVUkVCQjQvZmd5SVhjTWxKU1VZTjI0Y0JBSUJBZ0lDeUFDT3VYUG5ZdVBHalhCM2QyZXNyNkdoZ2REUVVMbnRDZ1FDWkdkbm82eXNEUGIyOXZVK3pnVUxGckRPTHlvcVFuVjFOY3pOelpHWW1JalUxRlN5Yk1DQUFVUWs5L2IyeHJGangvRG5uMzhDWXFlYWw1ZVhVamRaZFhVMTl1N2RpejE3OWpERXF4WXRXbURHakJuZ2NybTRlZk1tR1l4U1VGQ0FLVk9tNFB2dnYwZEFRRUN0NjZIOUwwT0ZId3FGUXFGUUtCUUtoVUtoVUpUUXBrMGJ0R25UQmlLUkNFK2ZQa1ZTVWhKdTNyeEowcklCUUY1ZW5sejZNaXNySzl5NWN3ZGR1M2FGaVlsSnJmY3JPeHBYR1NLUlNPR3liNzc1QmdZR0JxeWo4Q0ZPYjNQa3lCSEV4Y1V4Z2xpS2FnYVptWm5CMnRvYWhZV0Y4UFQwaEtXbEpWcTBhQUZiVzFzc1c3Wk1yalpPUStIbTVvYkxseTh6NXBXVmxlSEtsU3RJU0VqQW5UdDNvS3VyaXhNblRzaWxBRHQzN2h4Q1EwUEI1L1BoNnVvS2QzZDN1TG01cVN4dUw4MlBQLzZJWmN1V1ljNmNPYlZPMVRaeDRrU1VsWlVwTFdnL2ZmcjBXbTFUbXR1M2J6T20yY1F2Q2FtcHFaZzdkeTZweGNEbGNwVWVseXpTZ1hBbkp5ZUY3ZDY4ZVlOTGx5NGhQajVlcmc2RU5OZXZYNGUzdHpkNjkrNk43dDI3bzNQbnpxdzFJR1Q1NVpkZjVKeGo2cVJya3g1Vkw2RjU4K2J3OHZKU3VhNHFlRHdlUER3OGlCQnk1Y29WMXRIcisvYnR3NHNYTDRpNGs1K2ZqOExDUXRaMzNzWEZCYW1wcVhLaUQ4Umk0ZmJ0MnpGanhneWtwNmVUK1lwRXJJcUtDa1JFUkRDRUdoOGZINld1TFdteXM3T0pJMGRUVXhOMmRuWklTa3BDZG5ZMmFkT3ZYeis1dmxBZ0VCQkhsYU9qSTM3KytXZXk3T0hEaDRCWWlIajY5Q242OWV0SDZ2SWtKQ1FnT0RoWVlkcTZULzJNM2JoeGczRlBsTlhBYVNpRVFxSGFmYjlzaWkxcGRIVjE0ZVBqZzVrelorTE5temR5eTMxOGZHQmdZSUQ5Ky9mRDBOQ1E4WTFTMVBkMzdOZ1JKMDZjZ0xPek0vcjA2UU9SU01Ubzc2Vy9pYmEydHF3cDJ1cUxVQ2hrdUJBaEZocy9CN0w5emJwMTYrUmNmdDkvL3ozck8xK2IxSXRIamh4aENQT3RXclhDaUJFakFIRWZzMlRKRWdRR0JxS3lzaElDZ1FDelo4L0dsaTFieUtDTW9xSWlwS1dsSVRzN0d6azVPY2pKeWNHN2QrL3c5dTFiNU9ibVFpUVN3YzNORFpzM2I2NzFOWkRtMWF0WHlNbkp3ZHUzYi9IMjdWdThmdjBhcjErL3hxdFhyL0Rod3djRUJBUmcrUERoRERlZWpvNk8zUFdaTzNjdXhvd1pBNUZJaEpxYUdvU0hoK1Bnd1lOeUtTVUZBZ0VTRWhLd2E5Y3VSZ3BHaUIxcGtaR1I1RHB2MkxBQmt5Wk5JbjJUVUNoRWJHd3M0dVBqTVdEQUFQVHYzLyt6cFNyOGtsRGhoMEtoVUNnVUNvVkNvVkFvRkFWVVZGUWdOemNYT1RrNWVQUG1EVjYrZklubno1OHpBcDJLdUgvL1Bobjk3T2pvQ0RjM04zVHIxZzBkT25SUW1jUCsyYk5uY21tczZrcmJ0bTJWdWhsTVRVMFJGQlNFU1pNbTRmSGp4emgxNmhSMGRIVGtVdWxJdTJFMmJ0d0lhMnRyeG5uczJMRkQ3UUN5TExKQnNlcnFhb1ZCemRMU1V0eThlUk9YTDE5R1VsSVNJd1hieDQ4ZnNXWExGb2JUcXJxNkd0dTJiUVBFQXQyWk0yZHc1c3daYUdob29HUEhqdkR5OHNLMzMzNnJjc1M0dmIwOWR1ellBVTFOVGN5WU1ZT1JwbS9idG0wa0ZZNmJteHNqM1pqazNPb2o3RWdvS1NuQmdnVUxvS21wQ1cxdGJXaHFhaUl2TDA4dVhWU1RKazNrMW4zNDhDR09IRG1DOCtmUE0rWlBtREJCb1FzcEp5ZUhFYlF2TEN6RTlldlh5ZksyYmRzQzRvRGNQLy84ZzcvKytnc1BIanpBL2Z2M0dTbVJwSkdrdlpPbXVMZ1l4NDhmeC9Iang2R2hvUUY3ZTN1MGJ0MGFOalkyYU5xMEtieTh2T1RjV0xKaWw3clkydHFTMzBaR1J2RHc4TUQwNmROVk90M1VaZURBZ1VSWWVmNzhPZExTMHVURXBtdlhyaEhCUXhWMzd0eGhURStiTmcwUEhqekFIMy84QVlnRnNPdlhyelBFRnRtYVY4WEZ4VGgzN2h4KytlVVhSdDlsWkdTazlMbVVEYTVLVWp4Q0xQcnhlRHdpMGtEOFBEZzRPT0REaHcrTTlYYnUzSWsrZmZvdzB1a0pCQUxjdjM4ZmlZbUpaRjZQSGozZzQrTkR0aWx4RmcwY09QQ0xQR09Tb3ZTU2Mvc2NkVUprVTdMVmgwV0xGaWxOWWRpOWUzZDA3OTRkeGNYRitQWFhYNkdycTR2cTZtckd1eVY5VFR3OFBIRHExQ21GZ3dpa2hSOFBENDhHT3c5cFltSmlHTFZydUZ3dSt2WHJWKy90RmhRVTRPWExseWdwS1dHOFN4Smg2K1hMbHd6QkZPSy9ENlpObXlaWHgwdGFEQk1LaGFpcHFVRnhjVEgwOWZWVnBwUThmZm8wMXExYlI2YU5qSXl3Y2VOR3hqZXlRNGNPV0wxNk5lYk1tUU9oVUlqcTZtcUVoSVJneDQ0ZGFOT21EYkt5c2xTbXZFeE9UcFlUTXJkdjM0N2R1M2ZMdFpVTUVnQ0FyS3dzdUx1N0l6UTBGRkZSVVl4YVhySm9hMnNqUER3Y1JVVkZaTjYwYWRQay9rNXdjbkxDb0VHRGlHTXZJeU1EUjQ4ZXhhaFJvd0FBZi8vOU44NmRPNGVUSjAraW9LQkFiaitPam82SWpJeGtmUGNzTEN5d1k4Y09CQWNITTBUaDB0SlNIRGx5QkVlT0hFR1RKazNRcVZNbnpKZ3g0N000eHI0RVZQaWhVQ2dVQ29WQ29WQW9GQXBGaG9DQUFEeCsvSmdoS3FqQzF0WVdUazVPdUhIakJoa1ZMeUV6TXhPWm1abjQ1WmRmWUdCZ2dQajQrTStXYm9URDRjaU5uR1ZEVzFzYlQ1OCtaVTBIeCtGd0dNRWF0aFF4ZFJWOUlBNkVTd2ZFRmk1Y3lBZ0lTemgyN0JnMmJ0ekk2bjZBdUk2SWxwWVdvd0I5Zm40KzJyWnRpOExDUXBMYUNPTFI4aWtwS1VoSlNVRkVSQVJtejU1TkFrMktrQVRmbWpScHdnZ3lTVHVIOVBYMVZkWWxxU3Q2ZW5ySXk4dGp1RzVrMGRYVlJhdFdyUUJ4elpzelo4NGdOVFdWTlgxY2p4NDk1R29PU2FmRGUvUG1EWHg4Zk1nOFNZb2dpT3RCZGU3Y0dTOWV2TUNJRVNQVWNpbDRlbm9pTURmczBqY0FBQ0FBU1VSQlZEQVFBb0VBVzdkdXhZMGJOK1RhMU5UVWtQY0ZZcGRCMzc1OVZXNWJYYXlzckpDUWtBQWRIWjFhT2I3VXhjWEZCUzFidGlUMWd3NGRPb1ExYTlZdzJsaGFXcW9VZmt4TlRXRmdZSURuejUrVGVVRkJRWmc0Y1NLZVAzK09rU05Ia3ZkQU9yRHA0T0FBS3lzclZGWldJaW9xQ3VucDZVaFBUNWR6Y1VqcTRraS90N0twRUZlc1dJSDkrL2VEeStXaXFxcUtrVTZ1WjgrZXFLbXBnWVdGQmZoOFBxcXJxekZreUJDQUpkWGMvdjM3c1gvL2ZwWFhidURBZ1hCeWNpSzFaSnlkbldGb2FQaEZuckhNekV5R29LcE9qWlovRytyV3JUSTBOTVNXTFZ2a2FyTkJuTEpVZ3A2ZUhxa3B4WWEwNit4VDFQYlp2Mzgvb3FPakdmTysvLzU3Mk5qWTFIdmJMMTY4UUVCQWdOejhSbzBhUVNnVVl2WHExZVFkYXQyNk5VbmZXVlpXeHZpdVNFUUZOaTVkdWlUblJwWG13b1VMRERlcGxwWVdObXpZd0tnNUtPR2JiNzdCM0xsemladW12THdjTTJiTXdKNDllK1JjU0xKd3VWeHdPQnk1djI4RUFvSEtkMHdrRXFHaW9nSUNnUUNPam81S2haK3paOC9LMVVTU09KZGttVFp0R3M2ZVBVdU9LVG82R3IxNjlRS1h5OFVQUC95Z01QM3BrQ0ZETUh2MmJGWkhsWldWRmZidjM0OTE2OWJoekpremNzc2xBeHYrcTZJUHFQQkRvVkFvRkFxRlFxRlFLQlNLUE45Kyt5MmpWb0Vpckt5czBMMTdkL1RxMVFzZE9uUUFoOE9CUUNCQWNuSXlMbDY4aUd2WHJqRUtEd05BLy83OS83VTU1aVdDZ1N4ZVhsNXl0VDQrSlJKSEMyVGNRRjVlWHRpeVpZdWM4Tk9wVXljTUdqUUlQWHYyWkJTdmhuams3NnBWcTFCWldZbGJ0MjRoTVRFUjE2OWZad1M5dExTMDBLZFBuMDkrWHNxSWlvb2lBY3pVMUZRc1c3YU10VjNuenAyVkNqL1RwMDhuMTh6YzNCd1hMMTVrYlRkOCtIRE1uajFiTGpqY3RXdFhIRHAwaUV4TDZzM0lNbm55WlBCNFBOamEybUx3NE1HSWk0dGozWStlbmg1OGZId3dkT2hRaGlBV0dSbUp4NDhmNC9qeDR6aC8vcnhDa1RVNE9KaDFmbGhZR0w3NjZpdkd2THQzNzJMMTZ0V3M3U1Z3T0J4V1IxUkRFaHdjVE5JWlhiaHdBZVBIajJla3hiTzB0Q1RwRnkwdExkR3NXVE0wYmRvVXpabzFJNysxdExRZ0VvbXdhTkVpSkNZbUlqZzRtSWdQZG5aMldMMTZOZWJObXljbjZQajcrd1BpWi9ydDI3ZElTMHVUTzc2bVRadGk5ZXJWY2s0a1hWMWR0R25UaGdUd2EycHFXRk9vV1ZoWVlPREFnZERRMEVCWVdCaG16cHlKRXlkT2tIZkkzTndjN3U3dWNxNUJaWGg3ZTVOcnRHalJJcGlibThQT3pvNHMvOXpQbUhRNnVuYnQyalZJS3NCL015MWJ0c1M5ZS9jWTh6UTBOTlFXWGJPenMway9vYSt2ai9idDJ6Zm84UlVWRlJGWHBZUm16WnJoaHg5K2FKRHRPems1eVRuRmVEd2VuSjJkY2VuU0pZYkxhTXlZTWVqYnR5KzB0TFFRRlJXbGxpQnBhMnVyVlBTQk9IVXBsOHVGVUNpRWhvWUdJaUlpbE5hVkdqNThPTkxUMDRtb1lXWm1CZzZIQTBORFF6UnUzQmdDZ1FETm16ZUhqWTBONDM5cmEydE1uVHFWVVNlcExyUnMyUkszYnQwQ2w4dEZzMmJOWUc5dlQvNXBhV2t4M0d0Y0xoZUxGeTlXS0VhYW1abGh4SWdSUkNBdUt5dERkSFEwd3NMQ0VCVVZoY21USjZPOHZKeTBkM1IweE55NWMrWGNqYkxvNmVsaDJiSmxHRGh3SUg3KytXZkdPZHZZMlB3cjZqQitTcWp3UTZGUUtCUUtoVUtoVUNnVWlneURCdy9HenAwN2lYTkhSMGNIVFpzMmhZMk5EZXp0N2VIazVJUjI3ZHJCM054Y2JsMGVqd2QzZDNlNHU3dERJQkRnN3QyN3VIVHBFcTVjdVlMcTZtcE1talJKNWY2Yk4yOHVON0paR1dGaFlZekFWRjJ4czdNajRnK2Z6NGUrdmo2Ky92cHJqQjQ5dXQ3YmxzYkx5NHNSc0pFTkJpMWJ0b3hWK0RBek0wTkFRQUFpSXlOaFptWUdYMTlmREJ3NFVHR3FNbW0wdExUZzZla0pUMDlQVkZSVTRQTGx5emg3OWl5U2s1UGg1K2NuNTFqUzBOQWdBa3BEcFFGVFJwTW1UVWhOak56Y1hNWW9iK21VZXBLMGZSd09CM3crSDFwYVdqQTBOSVNqb3lNR0RoeklTTEhrNU9TRWJ0MjY0ZGF0VzJRZFYxZFhCQVFFS0F6TXVydTdZODZjT1RoeTVBamV2WHNubDNMUDB0SVN3NFlOWTdpanBrMmJob1NFQkZMNDNOVFVGTzd1N3VqUm93ZmMzTndVMXJkd2RuYkdraVZMTUdmT0hQenh4eCs0ZWZNbWtwT1RTVHF5M3IxN2szUnliTmRMT20wYnhEVnZKTmZ0UzQ3aWRuVjFoWStQRDZrSnNucjFhdXpkdXhkY0xoY0E4TU1QUDdEV0FaR0Z3K0VnTEN3TVBYcjBrS3RqNHVucFNSd1FqeDQ5QXBmTHhhaFJvekJnd0FEU1p0S2tTWXpVZk1iR3hoZzVjaVJHamh5cFVNaGR0V29WMXE5Zmp6Ly8vRlBPQWRLb1VTTzBiOThlYytmT1piaWxqSTJONWZxMUZTdFdJRG82R2tsSlNjakp5V0d0RzZPdHJRMXJhMnYwNmRPSFVXZkt4Y1ZGcnUzbmZNYXVYTGxDbkVLYW1wcjQ2YWVmUGxudE1sbENRMFBoN3U2dVZ0dk16RXlGd21odGNYRnhRVWxKQ2JoY0xyUzF0ZEdzV1RNTUdqUkk0V0FBV2FRRnhtN2R1cW5sTXEwTlJrWkcyTE5uRDA2ZlBvME5HemJBd01BQU8zYnNhTEFCQ1RvNk9tamV2RG5ldkhrREF3TUQyTmpZWVBUbzBUQTFOVVh2M3IwaEZBcXhhdFVxMk52YkU0Rno5T2pSNk5tekowNmVQSW4wOUhUazVlV2hvcUlDMWRYVkVJbEVwQWFTaG9hR1dnNG95YmRzOXV6Wm1EOS92bHJwOGhZdVhJaU1qQXkwYnQwYTgrYk5JKzlCZkh5ODB1L1duRGx6V0IxZTZ1TGc0SUF1WGJyQTI5c2J0cmEyclBzS0R3OUhSRVFFUG56NGdERmp4aWpzeXlXTUh6OGV2Lzc2SzhyS3lqQnMyREFpNmprNU9XSDE2dFVJQ1FtQm82TWpKa3lZZ042OWU5ZnFuZXpZc1NOaVltTHcrUEZqeE1mSEl5a3BDYXRXcmZxc0ExcStCSituMTZKUUtCUUtoZktmcEgzNzlzTTFORFNPaWlkUDNyOS9mL0FYUGlRS2hVS2gvQi9HdGxXSFlBNFhtd0ZnZ3Y4b0xGNDR0MTdiazR4ME56VTFiWkNVVURVMU5jak96bFpZSDZHa3BJU01ITmJRMFBna2FhaitDMVJYVitQT25UdHdkWFZ0a09CaVFVRUJORFUxbGFZdytsL20vdjM3U0VoSWdMT3pNM3IwNkZHdmxIekt1SGJ0R2lvcUt0Q21UUnUxaERobGZQandBUmtaR2JDeHNXRUlPRFUxTldSRXZvYUd4bWNMeHRlRmtwSVMrUHY3NDlXclY0RFlpVFZod29UUGZoenIxcTJEZ1lFQk9uYnNpSTRkT3paNFFQNXo4am1lc2J5OFBJd2NPWkxVRWdrTkRTVXA3RDRGQW9HQWtScFVWMWRYWlEyNC8rdms1T1FBQ21xWmZVcmV2WHNIZ1VCQUJQcFB4Y2VQSDJ2MS9TOHZMMGVqUm8wKzZUSFZsZXpzYk96WnN3Zno1czFUNjdsT1RFeUVyYTB0V3Jac0tiZnM5ZXZYOVg3dlB3VVptWDlqMGc4ejhPYnRPNGlBZEE0NC9aNC9TWDM1cFk4TFZQaWhVQ2dVQ29WU0g2andRNkZRS0pSL0V3MHQvRkFvRkVwOWVQbnlKVTZjT0FHSWhhcUFnSUIvYllDVzh2OXg4ZUpGNGw1cDNyejVKeFY5S0JUSy96Ny9adUdIcG5xalVDZ1VDb1ZDb1ZBb0ZBcUZRcUZRR3BqbXpac2pKQ1RrU3g4R3BSYjA2dFVMdlhyMSt0S0hRYUZRS1BXRys2VVBnRUtoVUNnVUNvVkNvVkFvRkFxRlFxRlFLQlFLaGRJd1VPR0hRcUZRS0JRS2hVS2hVQ2dVQ29WQ29WQW9GQXJsUHdJVmZpZ1VDb1ZDb1ZBb0ZBcUZRcUZRS0JRS2hVS2hVUDRqVU9HSFFxRlFLQlFLaFVLaFVDZ1VDb1ZDb1ZBb0ZBcmxQd0x2U3g4QWhVS2hVQ2dVQ29WQ29WQW9sSVlsSnljSHljbkpqSGxPVGs1bzJiSmxyYmRWVlZVRkhvOEhMdmZmTlhaVUlCQ0F4NnQ5V0tPc3JBdzZPam9xMjRsRUlwU1dsa0pQVDY5V3g1U1ltRWltWFZ4Y1lHWm14dG8yTnpjWGQrL2VoWmVYRjdTMXRkWGVSMjJvcUtoQWNYRXhtVFkwTlB4ays2b3JaV1ZsS0Nzcmc3NitQclMwdE5SYUp5Y25oL3pXMWRXdDFUMlNwYTdQVVcwcEt5dkRzMmZQOE9yVks3eDgrUkxObWpXRHI2OXZuYloxNnRRcDVPZm5Bd0MrL2ZaYjJOblpLVzFmVkZTRXBLUWsxTlRVWU5DZ1FYWGE1NmNtTXpNVElwRUlscGFXOWJxZmlpZ3NMSVJJSklLSmlRbGovdW5UcDFGV1ZnWUE0UFA1R0RKa1NJUHYrNy9HMDZkUFVWSlNBZ0RRMDlPRGs1TlRuYmNsRkFwUlhWME5BTkRRMFBnczc2STBJcEVJQlFVRnlNbkpnYlcxTmZUMTlUL3Ivdit0dkg3OUducDZlakF5TXZyU2gwS3BCMVQ0b1ZBb0ZBcUZRcUZRS0JRSzVRdFFWVldGa3BJU2xKYVdvcVNraFB3ckxDeEVRVUVCOHZQelVWaFlDS0ZRaUxWcjE2cTlYYUZRaU5EUVVLU21wcEo1ZkQ0ZkNRa0pkVHJPL2Z2MzQ4U0pFL0R4OGNHQUFRTmdhMnNMaUVVRlNmQ3ZObWhxYXNMQXdFQnUvcXBWcTFCWldRa1hGeGQwN2RxVlZUQ0pqWTNGbjMvK2lZeU1EQlFVRk9EVXFWTzFEa3hObmp3Wi8venpENW8zYjQ0V0xWb2dMQ3dNSEE1SHJsMXFhaXFtVHAwS1oyZG5kT25TQllNR0RZS1ZsWlhTYlZkVlZXSHg0c1ZrZXR1MmJRcUZuNWlZR01URnhXSE5talhvM2JzMy9QMzl5YlZWbDd0Mzd5SXVMZzQvL1BBRDY3cUppWWxZdG13Wm1WNitmRGw4Zkh4cXRZOVBUWHg4UE5hdlh3OEFhTkdpQlk0ZVBhcTAvZXZYcnpGdzRFQXlQVy9lUEl3WU1hTFcrLzN3NFFOMjd0eUpjK2ZPSVRJeUVtM2F0S25EMGF2UGd3Y1BNSDM2ZERKdFltSUNIeCtmT2dXNlkyTmprWm1aQ1FDd3RMUlVLdnpFeE1RZ09qb2FRcUVRZkQ0ZlhicDBRYk5temVwNEZwK09KVXVXSUNNakF3QXdZY0lFeHJXQytINUppNWhzNk9ycXlnazdBUEQ4K1hQTW5Ea1RtcHFhaUk2T1J1UEdqY215OWV2WGszN013c0tDQ2o4czVPWGxNZnF4dFd2WDRzR0RCd0NBOXUzYkl5WW1odEhXeU1oSTdlZjYzTGx6cE0vMDh2TEN1blhyRkxiTnpNekVtREZqWUd4c0RGTlRVMFJFUktqc2s1VVJIeCtQVmF0V1FTQVFBQURHalJ1SG1UTm4xbmw3L3lhcXFxcFFVVkdCeXNwS1ZGWldvcUtpUW03YXpjME5qUm8xWWwwL0xDd01qeDQ5Z3FlbkovejgvTkNwVXlkQUxDSVhGUlhWNmxnYU4yN01PdGppM0xsenVIanhJb1lNR1FKWFY5ZC8zZUNTL3dKVStLRlFLQlFLaFVLaFVDZ1VDcVVCZVByMEtaWXZYdzZoVUFpUlNBU1JTQVNoVUVoR05Fc0NMbFZWVmFpcXFvSklKRko3MnlVbEpXcVBnbytPam1hSVBnQlFYVjJObUpnWXpKa3pwMWJuVkZsWmlhTkhqNkt3c0JENzl1M0RqUnMzY1Bqd1lYQzVYQnc3ZGd5UmtaRzEyaDRBdUxtNTRlZWZmMmJNcTZxcXd1Ky8vNDZLaWdxY09YTUdZOGVPUlhCd3NOeTY3OTY5dzZWTGw4ajBvVU9IRUJRVXBQYStTMHBLa0ptWkNhRlFpQ2RQbnNERXhJUlY5QUdBczJmUFFpZ1U0dEdqUjNqMDZCSDY5KzlmcS9OVVJrNU9EazZlUEFrQUtDMHR4Y1dMRnpGbHlwUmFiZVBqeDQ5WXNtUUpjbkp5Y1BueVpmVHYzeDlUcDA2RmhZVUZhVk5WVmNWWVIxTlRzNEhPUUgwa3p6ekVJL3BsQTRCWldWbmt0enJPZ2FkUG56S21uWjJkYTMxTXYvLytPelpzMkVDRWhKa3paK0xBZ1FPd3RMU3M5Ylp5Y25JUUd4dXJWbHNlajBlQ3pBVUZCVmk2ZENsTVRVMVZydWZuNTFmbkFQZDMzMzJIM2J0M283S3lFdFhWMWZqNTU1K3hldlhxT20zclU1R2JtMHRFSHc2SHcrcEtPbkxrQ0hiczJLRjBPLzM3OTJjSW5SQ0xQdVBIanlmaXpzU0pFN0ZyMXk0MGJkb1VRcUVRcGFXbHBLMnhzWEVEbmRGL0Iway9IeElTZ21IRGhpbHRXMTFkamVuVHA2TzZ1aHJCd2NIbzBhTkhneDVMYW1vcUJBSUIzcjkvajZxcUtxWHZhM1YxTllSQ29kTHR1YnU3TTk3SjQ4ZVB3OS9mWDZVamxNUGhrTDVVdWk5dlNEdzhQQmg5MjRrVEozRHk1RWtJQkFLVi95b3JLOVhheC9idDI5R2xTeGU1K2ZmdTNjT2ZmLzRKQUxodzRRSTZkdXhJaEo5RGh3NHhoRDUxV0w5K1BUdzlQZVhteDhiR0lqMDlIVmV1WE1GMzMzMkhGU3RXQU9MNy9PN2R1MXJ0dzl6Y25QVmMvcTlEaFI4S2hVS2hVQ2dVQ29WQ29WQWFBQXNMQzdtZ2RFUHgvUGx6dEd2WFRtVzdNMmZPS0F6S0hENThHSTZPamd5M2hDcmk0K05SV0ZoSXB1Zk1tVlB2VWJsczZieFNVbEpRVVZGQnBsMWNYUEQyN1Z1NWR0OSsreTBqeVA3cnI3L0MxOWNYR2hvYWNtMDFOVFhsM0RZcEtTbU1ZR0N2WHIxWWo3R3lzaElYTGx3ZzA4N096clYyNHloank1WXRKTDBSQU15ZVBSdE5talFCeE9LV2lZbUp5clJuY1hGeEpPV1pVQ2pFcVZPbmNQNzhlWXdkT3hiang0K0h0cmIyRnhkK2NuTnpNWGJzV0x4Ly94NlFjaHdKaFVKeXZ5WE9GWWlGSDBuYUxRbmEydG9rb0FrQTZlbnBaQm1YeTRXMXRiWGNPaG9hR2txdlg4dVdMUm1DWDFGUkVlYk5tNGQ5Ky9iVjJvR1RuNStQZ3djUDFtb2RDV2ZQbmxXcm5ZZUhSNTJGbjZaTm0yTDA2TkdrWDdoejU0NmNnK05MOE9iTkcyellzQUVRaTJBU0dqVnFoSTBiTjVMcExsMjZZT1RJa2VUKzE1Ym16WnZEeGNVRmx5OWZCc1R2VjBCQUFIYnQyZ1ZkWFYyR0FQKzVoWi9EaHc4VHQ5dXhZOGZnNE9DQXNySXk5TzNiRjZXbHBSZzJiQmdXTGx3b3Q1NUlKRUwzN3QxUlVWRUJNek16bkQ5L1h1Vys5dS9majZpb0tBQkFhR2lvU21kVFhsNGVsaTVkaWovKytBTUFzRzdkT2pnNE9PRHJyNzlXdU02MmJkdkkreHdTRW9KT25Ub2hKQ1FFclZ1M1pyUkxURXdrNy9IejU4L0ovS3lzTEd6YXRBa0E0T3ZyaTd0Mzc2S2twQVRqeG8wRGo4ZkR2WHYzU051dVhic3EvUmFOR2pVS3o1NDlVM3FPc3BTV2xpcjhKa2lqcmEyTm16ZHZBdUkrYnVmT25iWGFqenFZbXBveWhCOHpNek5HMzljUVBIbnloRlVza1Q2ZlZxMWFZZWpRb1EyNlg0Z2RrTkxuNCtmblIzN0h4c2FTOTFWZDNOemNxUEREQWhWK0tCUUtoVUtoVUNnVUNvVkNhUUNNakl4Z2JtNU9ndHlxTURNelE3dDI3YUN2cjgvNFoyaG9DR05qWS9MUHhNUkVyV0QweFlzWEVSNGV6cGczYU5BZ3hNZkhrK0RtcWxXcm9LMnREVzl2YjVYYnE2eXNaSWhJUFh2MlpBUldXclJvd1hEQm5EbHpodnp1M3IwN0l3WGI3ZHUza1plWEJ5Z1FINjVkdTBaK1cxcGE0c0tGQzRpUGoxZDVqTVhGeFFwcmxyUnUzUm9IRHg1RVVWRVJjWlhJcHJ1enRyWm1PRTVzYkd5Z3FhbUpDeGN1NE9QSGoyUityMTY5NU1RRnFDRXdzUEhnd1FOR3dOL0R3d08rdnI3SXpzNUdURXdNNHVQak1XTEVDUHo0NDQ5S3R6Tng0a1RZMk5oZzA2Wk55TTdPQnNUM2JOZXVYWWlQajhmYXRXc1o0aExFS2Y4K0Z3S0JBSFBtekNIdmc2K3ZMMGt6bDU2ZWp2SGp4OHV0czM3OWVoSUlsM0QwNkZFY09IQ0E4WHhKRUFxRjZObXpwOXg4TmxlWk5JNk9qdGkrZlRzbVQ1NU1uQ0JQbmp6Qjd0MjdNVzNhdERxYzdiK0RtSmdZSER0MlRHNit0R2pDNFhBd1pzd1l1VFlCQVFHZkpNQ3JpSThmUHpMZWV3bGxaV1dNK1pLYUs5THZINC9ISTMyaVVDaVVFemlsNFhLNVdMbHlKUUlEQTRrVGtzL25ReVFTTWQ1eGZBSGg1L2p4NDRENDIyRnZidytJKzFHSkM2bHo1ODZzNjNFNEhGaFpXU0VyS3d2VzF0WnE3VXU2bmJKMWFtcHFFQmNYaCtqb2FFWXFUeTB0TGJ4NzkwNnA4R05xYWdwdGJXMGk2dDY3ZHcvKy92NFlNbVFJQWdNRHlUZmg1czJick8venExZXZpSWhxYUdpSVhidDJvYXFxQ3VmT25jUHUzYnR4Ky9adDB0Ykl5QWkzYnQyUzI0YXhzYkdjMFBSZm9HM2J0dUJ3T0tRT0VvL0hrL3RkVlZWRnZyTVFpMk02T2pyUTF0YUdscFlXdExXMXlUOHRMUzFXdDJSS1NncnUzcjFMcGhjc1dNQTZzS0srN051M2ovejI4UEJBKy9idEczd2ZGQ3I4VUNnVUNvVkNvVkFvRkFxRjBtRHMzcjBiQW9FQVdscGE0UFA1ME5MU1FsSlNFaUlqSXhrQm1jR0RCMlBXckZtczZkdnUzcjJMQ3hjdVlQNzgrV3E3YTA2ZVBJbVZLMWN5M0N5U09oa09EZzVrWkwxQUlFQm9hQ2lLaTRzeGZQaHdwZHVNaTRzalFYdHRiVzJFaElUZ3laTW5PSDM2TkFZUEhveHUzYnFoVzdkdWdOaTFJUjNJVzdod0lTUGxXRUJBZ0VMaHA2YW1oakc2dDIvZnZxUndmVU9RbHBhR1diTm1zUzZiUEhreVkvcm8wYU5vMGFJRkNjaEtpSXFLSXFQbHBaSFVwTmk2ZFN0ckRhV2Zmdm9KbXBxYTZONjlPeFl1WEFpQlFJQTFhOWFRNVNZbUpsaXlaQWtnZG4vOCt1dXZnSGpFczVlWEZ6cDA2S0QwM0hyMTZvWHUzYnRqNzk2OTJMZHZId253YTJob3dNN09qaEVveFdkMi9PelpzNGVNNkRZeE1WRXBaSDF1SEIwZHNYNzllZ1FHQnBMM1p1L2V2ZkQyOWxaYU0wY1daMmRuaGhQaFV6RnYzanppTXBCTzVSUVdGb2J3OEhDMGI5OGVUazVPS29WbmFRZWZOTklwei82TlNOY1ZDUTRPeHFoUm93Q3g0RDEvL255bDYycHFhbUxkdW5YdzkvZUhpWWtKb3FLaVlHUmtoQ2RQbmpEYWZVN2hKems1R1M5ZXZBQUFkT3pZa1RqUTR1TGlTQnRwb1Ywb0ZPTE1tVFBvM2JzM0dqVnFSRVJyaVloVFVsS0NLMWV1WU1DQUFXU2QxTlJVTkdyVUNFNU9UcXpDVDFwYUdqZ2NEdHEyYlFzQStQUFBQN0ZtelJxR0N3OEFldlRvZ1lVTEZ6SnFJN0hScFVzWEl2Skx0aUVTaWZEcnI3L2l3b1VMaUk2T1ZpdWRJOFN1RTRsdzNhWk5HMlJrWkRDRXFHUEhqckdLbk4yN2QwZGtaQ1JjWFYzbFhKcWxwYVZJVGs1bXpMTzF0U1dpbTRUSGp4OGpPenNiV2xwYTZOYXRtMXc2VUcxdGJiWE9vU0V4TVRGaENESnNKQ1VsTWI1MTY5ZXZWNW0yVGhxUlNNUkkzenBvMENCODlkVlh1SHIxS25nOEh0emQzUm50K1h3K3F6TW5LeXNMRXlaTVVMaWZqSXdNWEw5K0hSQ0xtTXJTdGVycTZzTEd4b1oxMmV2WHIrWEVXd29US3Z4UUtCUUtoVUtoVUNnVUNvWFNRRWluWTNyOStqV1dMMStPR3pkdWtIazJOalpZdUhBaFhGeGM1TmF0cXFyQzFxMWJ5WWhuaWRpaWpKcWFHa1JGUmNtbG12TDI5aWJCbEZHalJ1SDE2OWM0ZXZRb0lBN3VSRVJFNE5XclY2VGd1U3o1K2ZuWXRXc1htUTRLQ29LRmhRVVdMbHlJdExRMEhEMTZGSjA3ZDBaMGREUzRYQzZ1WExsQzJ1cnI2NU8wWlJLazA3ako3dS9PblR1TVlIVC8vdjF4OCtaTnVMbTVLVDEzVlNnS0Zxbmk0Y09IU0V0TFU2dXR4SFZRVkZSRVhEZlNTRkpZU2Y3ZnUzY3ZvNWJKOHVYTFNURjZmMzkvSkNZbUlpTWpBeUtSQ0dGaFlUaDY5Q2hya0RFOFBCeTJ0cllZTldvVXRMVzE4Y01QUDhEYjJ4c3JWcXhBV2xvYVZxNWNDVDA5dlMrVzZ1M2R1M2VNRWQxVHAwNGx6ZzJJQTRibTV1WW9MUzBsVGc0ZEhSM282dXJLYll2SDQ4SFcxaFlkTzNaRVNVa0p1WDRRdTg0TURBemsxbkYwZEZUck9MdDA2WUtwVTZjaU9qb2FFQXVqNjlhdHc3WnQyMnA1eHY4LzRlSGhhcVhlVW5WY216ZHZac3lURkdTWHBicTZHdFhWMWF6TC9sZG8zTGd4Rmk5ZVRLYXZYNy9PRUVBQU1OSjJLUkpvMHRMUzhPelpNK2pxNnNMRXhBUUJBUUVNSWF5a3BBUlZWVlVZUFhvMElMNTIwcHc4ZVJJWEwxNVU2NWhqWTJOaGFHaW81aG5LSXkxYVNPcW5wS1Nra1BOMGRIUmt1Q2J2M2J1SFpjdVdZY09HRFJnd1lBQnhZUWlGUXF4YXRZclVTR3ZSb2dWeHZHemR1aFdwcWFsbzE2NGRmSDE5QWZIN2RQdjJiY1RGeGVIcDA2Znc4UEFnejlxTkd6Y1lvbytKaVFubXpwMkxQbjM2S0R3UG9WQ0lhOWV1SVRZMmxnZ1RibTV1Q0F3TVJFUkVCT2tYcmF5czBLSkZDMENjYWs0aTFpVW1KbUw1OHVXQU9KWG44dVhMc1czYk5odytmQmdRMTI3NThjY2ZXWVYzWmN5ZVBac3hmZm55WlVSRVJKQnBYVjFkVEpzMkRjT0hEMmM0YXE5Y3VVSytaNVdWbGNqUHowZFlXSmpDVko5dDJyUkJVbEtTMG1QWnVuVXJqaHc1UXFaSGp4NnQwbGtvM1ZkTHA4WlR4cHMzYitUMnE0NWJlTWFNR2VEeGVQanR0OStJR0dwaVlvTGc0R0FVRnhjalBEd2N4Y1hGc0xXMWxYdjMySVFsVlM1WTZmNTE4T0RCY0hSMHhPYk5tOUcyYlZzNUIrZFhYMzJsMEwwNWQrN2NXcWVFKzc4R0ZYNG9GQXFGUXFGUUtCUUtoVUpwUUY2L2ZvMlltQmljT1hNR05UVTFnTGh1eGVUSmt6RjY5R2p3ZUR5VWxaV2h2THdjNWVYbEtDc3JRMTVlSGpadDJzUUliaDQ4ZUJBT0RnNGtZQ2RMVGs0T1FrTkQveDk3NXgwV3hkVzI4WHVYWFZpbGlIUkVpaUtLWWdFYktoYU1pdGlDRlF2WUpZcTlFQnVDRlUzc3FHaEV4Q2oyZ2kxaWlkZ1ZGRVVSeFY0UVJFU2xpYkFzVzc0LzN0M3o3YkNGcFZpU25OOTFlV1ZtOXN6TW1VNmUrenpQVGNvWHllamR1emVDZzRNWm81Um56NTROSFIwZDdOcTFpeXpidDI4ZmJ0MjZoV1hMbHFGKy9mcU1iYXhhdFlxTXJtN1NwQW1HREJtQ2t5ZFBNZ1NSdG0zYmdzMW1JenM3bXlFOHRXalJRbUdFdEh5WnB0TGl3N2x6NThpMG5aMGRiRzF0WVd0cmk0RURCMWJZMTBOYlc3dmNYaTB5eW1OY1haNTkzTHg1a3lHbS9mTExMMmpUcGcxalc0R0JnUmcxYWhRa0VnblMwOU94YWRNbUJBUUVNTFp6NXN3WlVnYnY2TkdqbURWckZ0cTNiNCs2ZGV1U0xCdlpDUDZpb2lMR3V1VXRTMWRSL3Z6elR5STZtWmlZS0pUamMzUjB4Smt6WnhBUUVFQ0NyUDcrL2lRQVhxTkdEVWJHMk9qUm96RjY5R2djUFhxVUdJQUR3Sm8xYXlyc2ZTTy83UXNYTHVESmt5ZUE5RHBkdTNZTjdkdTNyOUQyQkFKQnBVV1lpcTQvYU5BZ2RPalFnY3lucGFVcExldjE2TkVqV0Z0Yk16SU9yYXlzS3RqYnlzUGxjcEdabVltb3FDZ0VCUVVwWkZ3OWVQQ0FYQjlJZysweXFsV3JScVpUVTFPSlY4aGZmLzJGek14TWhRd28rYXlSMGhRVUZLajlYWjd5WkZLVUpqTXprMlE4UUU3NGtZbnpVRkxtVFpaUldGQlFRRVFSbENxeEtXdlhzR0ZEWkdabWttOURjbkl5ZVhjTGhVSWl0QUJBWEZ3Y2NuTnpZV2hvaUY5KytRVVhMMTdFNjlldjBidDNiOHljT1ZPcHVCVVVGSVQ0K0hqRXhzYmkzcjE3Q3RsOGNYRng2TjI3Tnc0ZlBveXdzREFjTzNZTVM1Y3VKZTlMYlcxdDhoMlEveDZ3Mld3a0pTV1I0NU9KNHp3ZWorRzVwcWVuUjlZVENBVGttbkc1WEFVaE9ERXhFZUhoNFVoSVNDRExPblhxaEhuejVzSFUxQlJDb1JDRmhZWGt1Yld6czBPWExsMklBSGovL24wTUhUb1U0OGVQeC9EaHd4WEtuckhaN0RMdmhkTGZDUTZIVTY3N1IxVnB2TEtRRjV2VU1YSGlSR1JtWmpLeWZYNzk5VmNZR0JnZ0pDUUVlWGw1Z0ZUUTF6UmpTeFZ4Y1hGRUtOUFQweU1sR0tPaW9nQnBCbVZabVdVVXphSENENFZDb1ZBb0ZBcUZRcUZRS0ZXRVdDeUdyNit2UXZrUkxTMHQ3TjY5Rzl1MmJkTW9xR3RrWkFSZlgxK2wvaVVBY1B6NGNheGR1MVloU0RsNDhHRDgrdXV2Q3NJTHBPV1JEQTBOR1NPblg3eDRnZUhEaDJQdzRNRVlNMllNREEwTmNlSENCVWFRVFV0TEM3Tm56MmFVbWJHMnRvYVBqdzhFQWdHQ2c0TVpaYUk4UFQwWisvM3c0UU1qRzBaZWZQank1UXRqWC9KQjNGV3JWaUU2T3JxTU02V2NwVXVYRWorWjBvU0hoOFBXMWhhUWx0VUxEQXdrdnlVbkp6TkdiN2R0Mnhaang0NWxyQjhVRklSMzc5NEJjZ0U5THk4dnVMaTRRQ0FRTUlLcW8wYU5ncTJ0TGFLam96RjE2bFFpQkxKWUxOeTVjd2VqUjQrR1FDQkFjWEV4aW91TEZUSjA5dS9majU0OWV4SXZocUtpSXF4YXRZcjgvdWJORzB5Yk5nM3U3dTZZUFhzMnpNM05pZWdESlVIdWJ5SDhGQllXTW9LVUF3WU1VQ3FRaWNWaWNrK3hXQ3hJSkJKU3ZxdDM3OTVZdkhneElNM0trSlZpUzBwS0l1dlhyRmtUcHFhbWpMSm44c2o4TDhwQ1Mwc0xEUm8wWUFnTEd6ZHVSTHQyN1RRdXRhaUtGaTFhS0dRZXFHTDc5dTJJalkxVitmdUVDUk13ZVBCZ1pHWm1JaVFraEN3Zk5Xb1VrNE1yMUFBQUlBQkpSRUZVV3JSb0FYMTlmVmhhV3NMUzBoS1FacFNzWExrU0kwZU94T1RKazhrNzRmbno1OWk2ZFNzTURBeXdjdVhLSDhJUEpTOHZENy8vL2p1RVFpRVdMMTdNOEJwNisvWXRvNVNidmIwOUk1dlB3Y0VCSEE2SElSSWJHaHFTOC9BMTBOYldycFJmMXJsejUwZzJqNzYrUHVyVnE0ZWNuQnc4ZlBpUVpBQ1d6bmljTldzV3ZMMjlrWmFXaG12WHJ1SFVxVlBrdC83OSs2TjE2OWF3dHJZbVFwK1ptUmxPbkRpQnRMUTBwS1dsSVR3OG5HUWVXbGhZWU15WU1hUzlUQ3pSMXRiR2tpVkxVRkJRQUZkWFY4YitjM0p5Y092V0xkeThlUlBYcjE5bmxDNlZ3ZVZ5MGI1OWUvVHExUXZ0MjdjSGw4dEZRRUFBeG8wYlI0NDNMQ3dNZS9mdUpldkkzb2tBY09uU0pZYS9rMFFpUVVSRUJQcjI3VXZlWlN3V0M0Y09IU0xpd1A3OSs4azdzVWVQSGxpNGNDRlpQem82bXZHc3lMaDM3eDc2OWVzSGdVREEyTDhxQkFJQk5tN2NpUFBuejJQaHdvVWFaeFQrazVnL2Z6N2pIRy9idGczcjFxMURWbFlXYVROcTFDaEdsbHhKU1FtNmRldW1zQzFWNS9UejU4OE00ZDdIeHdkaXNSaHIxNjRseTlxMGFVTktJRklxRHhWK0tCUUtoVUtoVUNnVUNvVkNxU0xZYkRaYXQyNnRFTURWZEJTNWhZVUZSb3dZZ2I1OSt5b04wajk3OWd3clY2NUVZbUlpWXptSHd5R0JRWFdNSERrUzl2YjJDQTRPSnFONGhVSWg5dXpaZzZOSGoyTDA2TkVNWHdsSWcyU2xDUXdNUkZGUkVRSURBeEVYRjBlVzI5allRQ0FRd05YVmxZenF6c3ZMZzBRaUlXM2tNelJPblRxbGtKWHl0YWxSb3daTVRFd0FRR0YwK0I5Ly9FR20yV3cyWnN5WUFYdDdlMFliK2VzaUV4WWFOMjZNeG8wYm83Q3drQ0g4dEc3ZEdxMWJ0eWJlVHpJa0VrbVpmZzJ5ZGlFaElkaTFheGUwdExSUXJWbzFiTml3QVNFaElReWg0dEtsUzdoMTZ4YjgvZjB4ZVBCZ01pcTk5SDMzTGJ3cHJsMjd4aEEzVlpXSlNrbEpJUUtwazVPVHl2SmR3NFlOWTJUQ3ljakp5U0VlVThxUUY0L1V3ZWZ6RmNwN1BYLytIT2ZPblZNUU1iOG5Nb0VtUER4YzRUZjU4eUFXaTdGNTgyYnMyTEVEa0daZnNkbHNUSm8wQ1lXRmhaZzZkU3JKYkJrOWVqUm16NTZOL3YzN2Y4TWpVY1RZMkJodWJtN1l1M2N2MHRQVHllaC9BREEzTjRlNXVUbk9uRGtEQUpnNmRTcGpYVm1adU8zYnQrUERodytRU0NSbzBxUUpJTTFrVVBkK2tUMDNNa2FNR01ISU5KTW5OamFXZURrcDgyWXJEeU5Hak1DSUVTTVl5MnJXckluVHAwK3JYRWRQVHc4Tkd6WkV6Wm8xU1drMkl5TWpaR2RuazJkZkpocEIrdjZ5c3JLQ2xaVVZrcEtTa0oyZERWMWRYWlNVbENBek14TkZSVVZLUzQ0Nk9UbEJMQmJqOWV2WHBPemwvZnYzOGZ6NWM2WDk0bkE0YU5XcUZicDA2WUl1WGJvb0xiMG9YN0pPWFVhY3ZFZWRERDZmejhodzB0YldaaHpuKy9mdnlYUnBzYy9OelExc05sdGh1N0p2WDNsNTlPZ1JmSDE5RVJZV3BwQ1I5VFVKQ2dyQy9QbnpHY3RFSWhGaVkyT3hhOWN1cGU5SFNLK05VQ2dFbTgxR3IxNjlNR2JNR0lVeXJKQisweG8xYWtUS3lVa2tFb1Z0MXE1ZEd5Tkhqa1JFUkFSanVVeE0xSVNMRnk4eUJvRnMzYm9WVzdkdUpmTW1KaVlZUFhvMFE3eWpWQTRxL0ZBb0ZBcUZRcUZRS0JRS2hWS0Z1THU3SXpZMkZod09CelZyMW9TUmtSRnExS2lCR2pWcVFDUVM0Y2FOR3dxQkwydHJhNHdlUFJydDJyVWpwdExLT0h6NHNJTG9ZMnBxaWxXclZwRmdaMW0wYjk4ZSsvYnRVeWdUVjFoWUNDNlhpeVpObXNEQ3drS3BadzBBL1B6enp4QUtoUmd3WUlCQzBHZisvUG13dGJXRlVDZ2tKWFRra1FVSjVZOUhGUzR1TGhxTnhsYUdzdkpXbWpCMzdsekV4Y1hoK1BIajZObXpwNExvZzFLam1UWEpLR0d4V09qVHB3OURWRklIaDhNQmg4TWg5OGpqeDQ5eDRNQUJrZzNqNU9TRXFLZ29IRGh3QUdGaFlhUmRZV0VoRGg4K2pMNTkrNUl5UXFXRm44cVVwOUlVZWZOMFMwdExsZDRZOGlQN0sxcFdyU280ZGVxVXduMEtxUWpZdFd2WENwY01oTlNYUlhiZHFnS0pSS0pROHVuUFAvOUVUazRPNXMyYmgvejhmQVFHQmpMS1dqVnMySkI0MmxTdlhoMVRwa3pCa2lWTElCQUlVRkpTZ3BDUUVLU2twR0RPbkRtVnltS3B5TEhJODhzdnZ5QW1KZ2ExYXRWQ25UcDFTRVlMaDhQQm9rV0xvS3VyQ3lzcks2WDNTdS9ldmRHN2QyK0Y1YXJLWk1xUVAwOEE0T3ZyQzJOalk2VnRuejU5V21YQ1QwWEp6YzNGcEVtVDhQNzlleGdhR2lJeU1wSjR1RTJaTWdYaDRlRUtQbGtIRHg0a1l1R1lNV09RbjUrUG5UdDNZdDI2ZGFoWnN5WjY5ZW9GQUxoNzl5NU9uanlKWjgrZTRlWExseHBscGpvNE9LQmp4NDdRMDlQRDU4K2ZjZXpZTVlVMlZsWldqTXhWSnljbmhXdFZVRkNBUzVjdWtYbGJXMXZ5UGZ2MDZSTmpjRUZ4Y1RGZXZIaUJCZzBhQU5Lc1J4bTFhdFZpYk5mYzNCeGVYbDVJVFUwbDMrRHExYXREVDA4UDFhcFZBNC9IQTQvSGc0Nk9EaG1vd09WeXdlVnl5WHVZdytIZzQ4ZVArUDMzMzVHV2xvWng0OFo5VTlFSGN0OEVpVVNDaHc4ZjR1Ky8vMFpNVEF6ais5dWhRd2UwYjk4ZUsxYXNJTXNpSWlLd1pNa1N2SHo1RWlkUG5zU3BVNmZRcGswYmVIcDZ3dFhWbFF5QWdEUlRWK2FyVmIxNmRRZ0VBc1pnaFhuejVsVTZZOVROelkxa2R5cGordlRwMytRYjlWK0NDajhVQ29WQ29WQW9GQXFGUXFGVUlkMjZkVU9iTm0xUXMyWk5VbDdwMWF0WDJMdDNMMDZkT3NVb1RkV3laVXNNSERnUVhicDBRV0ppSW54OWZaR2JtNHZnNEdBU2tKTm41c3ladUhmdkhobDk3ZW5waVY5Ly9SV0xGaTBpcHR4MmRuWUlDd3RUV0xkWHIxNWs5SHVuVHAwUUhoNk82T2hvaElXRklUOC9IeDA2ZElDdnJ5OGdOYWovOHVVTGF0YXNpYmx6NXhJUnlNek1ERE5uemtSaFlhR0NWOC9VcVZPSnFDTWJpUzRQbTgzR3RHblRpQ2h6K2ZKbHZIanhRdVY1N05xMUs5emQzVFU4NjB4SzkwMVRySzJ0MGJselozaDdlK09QUC81QVZGUVVoZzhmem1oVFh1R0h6K2VqZmZ2MmVQbnlKUndjSEdCdWJnNGpJeVBvNit0RFgxOGYxYXBWUS9YcTFSbStGeEtKQkw2K3ZuajgrREdhTm0yS1pzMmFNYmFwcGFXRlljT0dvV1BIamxpOGVERVNFeE9obzZPRDMzLy9uUkU0SzExeVVMNlUzdGRDM29SY25SZ3BiOHJkdm4xN3ZIcjFTbWs3SnljbkdCb2FJaXNyQytucDZXUjVzMmJORlB3MjVGRWxPTWtqRW9rWXZsZnlwS1dsNGNpUkl4ZzhlSENaMjVGSFcxdTcwcGxWcXRhL2ZmdTJnb0U3cEtVZm56NTlpcXlzTEh6NjlJa3NiOTY4T2Rhdlg4OFFBM3IwNklIYXRXdGoxcXhacE8zUm8wZVJucDZPUC83NEE4SEJ3ZVVheFY5ZUFnTURZV1pteGhBV0pCSUp0TFMwc0dYTEZsaFpXZUhvMGFPTVVtYVJrWkg0L1BrekhqOStqSG56NXBXNUR6OC9QOVN0VzdmTWRrK2ZQaVhUK3ZyNk1EWTJ4c09IRCtIbzZLaHdiOG1MZzk5TCtEbDM3aHdwZ3pWKy9IaFlXMXRqMUtoUjJMeDVNNTQ4ZVlKTGx5NHh2aHNGQlFYWXMyY1BJQlZCaGc0ZGlwS1NFaHc3ZGd4NWVYbll0V3NYdW5YclJ0NDlNdTh3VFhuMjdCbjU3cWlpYmR1MkRPSEh3OE9Ea1FYSTUvTXhhZElrTW05aVlvSXRXN2FRekpRSkV5WW9iUFBodzRkRStIbjA2QkZacmt5b0h6cDBLTU5QU1laSUpNS1hMMThZWlVyVjBiMTdkM0E0SFBqNStXblV2cXJnOC9rNGZ2dzRrcEtTa0pDUW9QQnMydG5aWWVMRWllalNwUXVqVENtazV5TXFLZ3FSa1pIWXZYczNpb3VMY2VQR0RkeTRjUU9RWnZIVXJWc1h2WHIxUXBjdVhiQi8vMzdZMk5qZzA2ZFBHRFJvRUJGK2V2VG93ZkNqazhIaGNKUU9hRWhMUzFPYWJXbHNiSXdXTFZvZ05UVVZGaFlXZVBIaUJYbXVXclJvZ1I0OWVsVHliRkZLUTRVZkNvVkNvVkFvRkFxRlFxRlFxaEF1bHdzakl5T1MzWFBnd0FIR2lHVWpJeVAwNmRNSC9mcjFJeUtJU0NUQ24zLytTWHdUZ29PRDhmNzllNHdaTTRheGJSMGRIZnoyMjIrWU9YTW1ac3lZZ1k0ZE93S2xmSFJVQlNWemMzTkpzTFdnb0FCc05oc0RCdzVFMTY1ZEVSa1ppVEZqeGhDaFNtWTJ2blBuVGtibXo2SkZpNGhnc1huelpqS0NmTWFNR1l6TWhpbFRwdURqeDQ5a3BMSyt2ajZhTld2RzhPYVFsYUpTeGRmeStKazBhUklSYkpUNXc5eS9meDlCUVVGSVQwL0g1Y3VYMGJCaFE4WUk3L0lJUDcvOTloc3lNaklRR0JqSUdJbGRGaXdXQzdObXpVSldWcGJhY21PMWE5ZEdlSGc0RGh3NEFEMDlQUVh2Q2ZtTUh4NlBWNm5zRlUxSlMwc2owekl2cGRKOCtQQ0JCTEJaTEJaT256N044SFZJU1VuQnVuWHJBQUREaHcrSHZiMDlsaTFiUm9RZkl5TWpSRVpHVnJxdkowK2VaSWhKSmlZbURPK1M4UEJ3OU9yVlM2TkF2eXlBR1JBUWdJQ0FnRXIzVGJhOWF0V3FrZWRTV1prM0dmSUJjQUFZTW1RSS9QejhTSWt2R1VWRlJlQnl1WWlLaXNLTUdUTkl5VUJadWJjN2QrNm96UGFyQ3I1OCtZTGJ0MjlqNHNTSlpObWJOMi9Rb1VNSGxlc2tKQ1FvWk9lb1k4Q0FBV1VLUDJscGFRd1JyV25UcGpoOStqUVdMbHlJOXUzYlkvbnk1UXdCVGw1RS9WN0NqN2UzTit6czdMQmp4dzV5dlh4OGZIRHo1azFNbmp3WlRaczJaYlRYMDlQRHZuMzdzRzdkT2pnN08wTkhSd2M2T2pvWVAzNDgwdFBUTVhueVpDSTJPems1TWJ5dTFHVm1WSWJkdTNkank1WXRaRjRzRmpPOHpYSnpjOG14VmE5ZUhWNWVYZ3JYUGlrcENmMzc5MGQ2ZWpvcDlhYWpvNlBVZStmSmt5Zll0R2xUbGZUZDM5Ky9TclpUSG5nOG5rSkpRa2d6K1lZT0hRcFBUMDljdVhJRnNiR3hTcThYajhmRHhJa1RNWERnUUVSR1J1S3Z2LzRpQTBCazUyL0dqQmxnc1Zod2NIQ0FSQ0xCMHFWTHlkOEtob2FHS3Q5bkxCWUxMaTR1Q3N2VlplMXMyYklGYkRZYlNVbEp4RCtQeStVeXZQYmt5YzdPeHNXTEY1WCs5dUhEQjVYN29md1BLdnhRS0JRS2hVS2hVQ2dVQ29WU2hieDY5UW9uVHB4QVRFd01DU0t6V0N5NHVycWlmLy8rNk5TcEV3bkFDNFZDNHJmaDcrK1AvUHg4a2pFUkZoYUdUNTgrSVNBZ2dBUitBYUJPblRxSWpvNW1MSlAzTUpCZnJnbUdob2FZT1hPbTB1T1FIODA3Y3VSSWh1RzN0YlUxVnE5ZURhRlFDQ2NuSjhhSStLNWR1eXJkbHl4VGlNUGhhT3g3Vk5Vb015V1g1KzdkdTBRTUVJdkZtRGR2SHZidjMwOUtRTW1iVzh1dTQrWExseEVYRjRla3BDVEd0bVJsaUhnOEhvcUxpOHRWdXM3UjBSR09qbzZRU0NSZ3NWakl6czVHbno1OTFLNVRXbHlTejZyZzgvbHdjM05UdS83dTNidFJwMDRkamZ0WW1xS2lJc1krNVVzSnlTTi9EaVVTQ2NsS2tQSHk1VXZpTWVIczdBeDdlM3RHOExkNTgrWktSVHQ1dExXMTFUNExCUVVGQ3BseGE5ZXV4YUpGaThpK2MzTnpFUkVSZ2VuVHA2dmRsMUFvVkN0Y1ZJWWpSNDdBenM0T2NYRnhDbVVlQWFCejU4NjRlUEVpVEV4TXNIejVjaXhkdWhURGhnM0R1M2Z2NE9YbEJYTnpjK3pidDQ5a3NCdzZkQWlob2FGbzBLQUJQRDA5VWF0V0xkalkyS2owWXZxM1VqcVkvUEhqUndRRkJVRWlrZUR5NWN1WU9IRWlRa05Eb2ErdkQwZ0ZLeG15WmQ4RG1XK1lEQjZQcDFZUXJGNjl1a0pRWFZVVzI1UXBVL0QrL1h1MGJ0MGF5NWN2SndNVzNOM2RHZDVsWlJFVUZNUW8zU1pQU1VtSjJqSnlzaktoTWlaTW1JRDQrSGprNWVVaEt5c0xRcUVRRnk5ZXhMeDU4eGlaUEEwYk50UkkyT1p3T09YNlJzcS9xNzRYOCtiTmc3ZTNOMnJVcUlIT25UdWpWNjllSkpzeUpTVUY4K2JOUTBsSkNkaHNOaG8wYUlCcDA2WUJwZnpvek16TU1IZnVYRXlaTWdXblQ1L0dwVXVYY09mT0hZd2VQWm94SUdQdjNyME1rV25PbkRrTWo2Ykt3bWF6d2VmenNYanhZaUpVK2ZuNXFSd2s4T1RKa3lvUjB2K3JVT0dIUXFGUUtCUUtoVUtoVUNpVUttTFhybDBJRFExVldPN282QWl4V0l3Ly8vd1Rtelp0d3BjdlgxQlFVRkJtOEhyLy92M0l6OC9Id29VTEdVR3Qwb0VyZWVGSFhma3JUZUh6K1pnelp3NFppVzFtWm9aNjllb2hJaUtDakJUUHlzckN1SEhqeXIzdDVjdVhvM3YzN21qUW9BRmV2WG9GZlgxOWhaSmtrSTdBbHg4SlhoNXExNjVkb2ZVZ3pUQzVjZU1HYnQrK0RVaEhIQzlac29SY1YvbEFvTXdUWmQrK2ZXb3pFcmhjTHFaTm0xYXVyQVVac3NDL1dDeld5SGRESFdXdFgxRlBKVlhicjJ6Sk14bWZQMzltWk9hY1AzOGU1OCtmVjd2T2dRTUhVSzllUFpXL3IxdTNUc0VqdzhuSkNaTW5UMllJb1h2MjdFR25UcDJVam16L2xzaUxzRExUZGtoTFN6WnAwZ1F0VzdhRWs1TVRvcU9qa1pLU2d0OS8veDJRQ2x4SGpoeUJ0N2MzQ2dvS1NHbTdKMCtld01yS0NxdFdyV0prQ3NpOFQ3NFdXbHBhNEhLNTBOWFZKV0lLbTgxbWlDbkZ4Y1dNZTZsZnYzNXdkWFZGZW5vNjJHeTJncGZMbzBlUEVCc2JTK1pWQ1k0eXhHS3hnci9ZakJrekdGbGxTVWxKOFBQenc2Wk5tMkJpWXZKRFpQeDhiZHEyYmF0MGVVbEppZEozdENyVWlTVk5temFGbDVjWFRwdzR3Ymp2K3ZmdkQ1RkloSk1uVDVMdm1ibTVPVGdjRHViUG40OVBuejVoejU0OVNFaEl3SmN2WDNEaHdnVkdhVHBOZmNLT0hqMnFjUCtvUTViOStqMDVmLzQ4WEYxZFlXbHBDUmFMaFppWUdNVEV4QURTUVFleTh5MFdpMkZpWWtKRU4xWGlHNlFETjB4TlRSbFpNM2Z2M3NXR0RSdklmTGR1M2VEaDRZRzh2RHhrWkdRb2xBcVZTQ1FrUTB5ZTFOUlV0Y2V6YXRVcTBxWmh3NFlZUEhnd25qMTdodlQwZEZMQ2oxSTFVT0dIUXFGUUtCUUtoVUtoVUNpVUtrSlpxUmtvS2NOVUhtSmlZbEJRVUlEZmZ2dE5wYm15ZkpDMEtnemFGeTVjeVBEZnljcktRbEJRRUprdkt3TkNFeHdjSEhEcDBpV01HREZDcVNkUjkrN2RHZDRRNVVHZHg4LzQ4ZU5oYW1vS1NETkw5dTdkeS9pZHpXWmp5WklsR0RSb0VBbE1YN3QyRFljT0hXTDRIa0F1NDBlMnZkSjA3TmdSUC8zMEUxcTJiSWtEQnc1VTZGaitTWlFlY2E4cUFHeG9hSWdGQ3hZd2xpVW5KNU5BYnRPbVRmSHp6ejhEVXRHMHNvSlVhYTVjdWFKZ1JDOFRNVHQxNm9SbXpacVI3QzJ4V0l3RkN4YVFjbnFhMExkdlg1VWoyTXZpOCtmUFNzdll5VExxWk9kRDNsdGw1TWlSWkpyTlpxTng0OFlrRXdnQVFrTkQwYnAxYSt6WXNRTTVPVG1rclorZkgxZ3NGa05JTGkySWZBM3ExS21Ea0pBUThoNXhkSFJFVkZRVTNyNTlDeXNyS3h3NGNBQXJWNjRrN2J0MTY0WjkrL2JoekprenNMVzF4YSsvL3NwNHhrZU5Ha1dtdTNUcFVxYS8wL256NXhsbDNobzJiSWhXclZwaDY5YXRHRHQyTENsMTkrelpNMFJFUkdEdTNMbi9DZUZIRmRldlgxZFpPck84c05sczNMeDVreUg2QkFZR3d0allHTXVXTFNPaVQ0OGVQVEIzN2x3QVFLTkdqUUJwZVQ2WmVMNWh3d2FHYUtFcXk3UTBnd2NQQnB2TnJwSmorVmFjUG4yYVpDR1d4ZlhyMTh1OS9jREFRQ1FuSjJQNjlPbU03MXR5Y2pJNmRPaEEzajJUSjA5bXJDY1VDaGtsWGpYaDBLRkRqSGZ2eTVjdjBhbFRKekwvNTU5L3dzVEVwTnlETjFSOWcvL3JVT0dIUXFGUUtCUUtoVUtoVUNpVUtxSkZpeGJnOFhnTUlZYkQ0Y0RBd0FENit2cWs5cjI4RU9UbDVRVUxDd3Z3ZUR6R3YwdVhMdUhzMmJPQU5GaW1Db2xFd2pCMHI0cWdaRm1CTVdYNzBOSFJVVmxDUjFtbWlhMnRMY2FPSFFzTEN3dWw2eXhac2dTblQ1L1d1TS95cVBQNCtlbW5uMGdteUkwYk54U0VIMGhIbWsrYU5Ja1JmTTdLeWdKVWxIb3pNVEdCcWFrcFdyUm9nVE5uenBEZmh3d1p3aWlQSjcrZXFxd0tzVmpNS0pzbm8wYU5HdGk0Y2FQYTQ1WlJVbEtDK2ZQbk04NzcwcVZMeXl6WlU1NlI4TXFvWHIwNjJHdzJDZDZxeWhLb1hyMDYrdlhyeDFpbW82TkRoQjhiR3h2Rzd3VUZCV2pXckpuYWZUOTkrcFI0VjJocGFhbDhEdDY4ZWNNUU1TRU5HamR1M0pqTUJ3UUVZT1RJa2VRNE1qTXpzWFRwVXBKRlV4WmR1blJCdTNidDhPclZLMGFta2pwTVRVM2g2T2lJakl3TXBjSlB2WHIxOFBMbFM0d2NPVklqZjZQSmt5Zmo2dFdyRUFxRjRQUDVtREJoQWlOUTNxTkhEOVN2WDEranZuME41RXVuNWVibVl0S2tTWWlQajFmcWhaV2RuWTN0MjdlRHorZmp5Wk1uK08yMzN4QWNIQXdBT0hmdUhKS1Rrd0ZwSnVTRUNSUFU3cGZQNXl0a1pRNGRPaFFBWUdGaGdiQ3dNSXdkT3hhNXVibm8zTGt6WnMyYUJRREl6ODhuN2I5bnFiZnZnYTZ1THN6TnpUVnUvLzc5ZThiMWxVZmVqMDVMU3d1QmdZSG8wcVVMQ2Y2ejJXd3NXN1lNM2J0M1Yxalh3OE1Eb2FHaEVBcUZqSHU1U1pNbXhDK3ZMSlM5V3luL1gzWldudEplWDZhbXBtVm04NVJGUkVRRVk3NTAxck9wcVNubXpKbEQ5di8rL1h1bDczNkpSSUtiTjIraVRaczJsZXJQdngwcS9GQW9GQXFGUXFGUUtCUUtoVkpGYUd0clk4T0dEZERXMW9hUmtSR1NrcExRdlh0M1J2bTFsSlFVREI4K25Nd1BHemFNQ0JHdlg3L0c2ZE9uTVc3Y09QejAwMDhvS2lwQ3pabzFFUmdZcUxLRTI0c1hMMGpBR3dBc0xTMHJmUnpkdTNmSHVYUG55THk1dVRuczdPeGdiVzBOVzF0YnBWNEt1M2J0VWxwYXE3Q3dVS24vaVl1TEN6cDA2TURZejQvRW9FR0Q4TmRmZitIRGh3OVlzbVFKOGRWUWx2SHp5eSsvWU5xMGFTZ3NMR1FJUDZybzM3OC9DVzZWNXZuejUwbzlPTGhjTHRxMWE2ZFIzOWV0VzhjUWZmVDA5R0JyYXdzbkp5ZU4xcThvV2xwYU1ETXpJd0hEakl3TWxXMkZRaUh5OHZLUWs1T0QzTnhjaGhoNjkrNWRUSmt5QlI4K2ZJQ0ppUWsyYmRxRXlNaElDSVZDcGZmZW1UTm5HRDRtTTJmT1ZDb281dWJtWXZyMDZZd0FwNkdob2NLMWFOU29FWHg4ZkJBVkZVV1duVDkvSHFHaG9jUS9ReE9PSFR1RzNidDNhOVRXdzhORHFlZ2h3OEhCQVM5ZXZFQ1hMbDAwRW43czdPemc1K2VITFZ1MkFLV00wTTNNekRCNzlteU4rdlcxeU12TEk5TW1KaWE0Zi84K0FHRDE2dFVZTW1RSW82MkppUW1DZzRPSkNIUDgrSEhVcUZFRFBYdjJ4SklsUzBpN0FRTUdvRzdkdW1yM3UySERCa1pBdTFhdFdneVJ3YzdPRHV2WHI4Zmh3NGNSRkJRRURvY0RQcC9QS0R0cFlHQlFxV1AvcCtIcTZvcFZxMVpwM1A3WFgzL0ZoUXNYbFA3bTRlR0JvMGVQNHVIRGgvajk5OS9SdG0xYmhxakc0WEFnRW9td2UvZHVaR2RuSXljbkI4T0hEMGZkdW5WaFltS0M3dDI3NDlTcFU0eHRqaGd4UXVPK3JWNjl1c3hTZ1BMSVo1TjlMelp1M01nWWNIRC8vbjBpZkVMYXg3NTkreXFzSnhLSk1ILytmRVk1dHVYTGw1TU1LbmxjWEZ6ZzRPREF5Q1NFOUc4YU16TXptSnFhb2s2ZE9nckNqN0lCREJLSlJHVVpXMW4ybmp3c0Znc1dGaGF3dHJhR2taRVJXYjVtelJwY3VIQUJYYnQyeGRTcFUyRmxaUVVBaUl1THc0WU5HL0QwNlZPMWd6d29WUGloVUNnVUNvVkNvVkFvRkFxbFNtblJvZ1VFQWdHV0xsMkttSmdZL1AzMzMxaXhZa1dadmhsdjM3NGxvL0t2WHIySzVjdVhZOVdxVldVYVZwZk9pbkYwZEt6ME1iaTV1V0hPbkRsbzJMQWg3TzN0U2FaU1ZWSWV3MmdPaDRPYU5XdXEvRjBpa2VEang0OVYxTFAvd1dhenNYejVjdFNvVVlNRWVrdVhMcE5kbTlMZUI5K0xrcElTckYyN0ZnY1BIbVFzTHlnb3dJZ1JJOUNtVFJ1TUhUc1d6WnMzLzJwOWNIQndJSUgxeDQ4ZksyMlRuSnlzTnFENjl1MWJVb3BMVnNMbjVNbVQyTEpsQzN4OGZOQ3ZYejl5VHlZa0pHRGh3b1ZrM2I1OSt5b0lCNUNlZzRrVEp5b0VMdWZNbWNNSU5zcVlNR0VDTGw2OHlNalkyYlZyRjJyVXFGR2hZTEM1dWJuQ2Z2THo4eGtseDlUaDRPQUFSMGZIY25sNGpSbzFDcWRQbjhicjE2OFp5MmZObXZYZHhZdDM3OTZSNlhyMTZxRmp4NDdZdEdrVFBuMzZoQ05IamlpMGQzZDN4K2pSbzdGanh3NUFlaTJPSERsQ1JPK0dEUnNTWVVnVjU4NmRVeWk1T0dYS0ZJVjNiSk1tVGRDa1NSTXlMKzhGQlduMjNYK0o2OWV2dzlQVFUrUDI4a0pPYWFLam81R1hsNGRxMWFwaDVjcVZ5TXZMWTdRWENBUUtHWG1EQmcwaTA2NnVyZ3poeDhEQUFCMDdkdFM0YjF3dVYyMHAwQjhSZVJIN3c0Y1BDaGxyWjg2Y1FWWldGbHEwYUlIbXpadkR4c1lHUXFFUXk1WXRZNGcrSFRwMFVKcEpKV1A4K1BGNDhPQUI3TzN0WVcxdERTc3JLNFYzbHJ4dkVKZkxWVnBhN3NtVEp5cEx3UFh1M1JzdlhyeUFvNk1qSEJ3YzRPRGdBQnNiRzRVeXRna0pDVVE4UEgvK1BNUmlNVmF0V2dXUlNJUzFhOWVTMG5lclZxMkNxNnNyakkyTlZSN1hmeGtxL0ZBb0ZBcUZRcUZRS0JRS2hWS0ZaR2RuSXlBZ2dIaUVYTGx5QlZPblRzWFdyVnRWbGtJRGdNaklTRElxLzhtVEovRHg4Y0hzMmJQaDVlV2xjcDJQSHo4cUJQbmQzTndxZlF4Y0xoZmUzdDZBTkV2aXhZc1hTRXRMUTJwcUtsSlRVMUZTVW9LeFk4ZFdlaithNHVUa3BEYkw0ZlBuejNCM2Q5ZG9XeDgrZkNDaWdYeUpQR1dVTGg5VXVueFJWZmdwVlFVU2lRUlhybHpCK3ZYcjhlYk5HNVh0NHVQakVSOGZEMmRuWi9qNStYMlZNam5ObXpmSDFhdFhBYW53VTFSVXBDQ01sU2R3Ym1ob2lQVDBkS3hjdVJLRmhZVll1M1l0dG0zYmhrR0RCcUZWcTFZSUNBZ2dXVmd1TGk3RUYwU2VUNTgrWWVyVXFRcEc1QjRlSHZEdzhGQzZYeDZQaDBXTEZtSDgrUEVNanlGWnViM3lpaisrdnI0S3dkQ3paODlpL3Z6NUdxM2Z1blZybFI1ZnlpZ3FLa0pZV0ppQzZBTnBzSlRMNVRLOE5iNDE4dmVwcWFrcGZIeDg4UExsUzNoNGVPRHQyN2RLTTB3bVQ1Nk1UNTgrNGNTSkU0RGM4MmhnWUlCVnExYXBEZWpIeGNVeHNpUWdEWVNydXY3eXZILy9uakgvWHhOK2lvdUxHUmxqbGVIVHAwOEt6MkZaeU40ZkR4NDhVQ2kzbUorZmowV0xGbUhSb2tWbERwSUFVSzZNdlIrUnJLd3N1TG01NGNhTkcyU3dRMlptSm1KaVloQVRFd05JTStUMDlQUVl6NzZabVptQ29GYWF6cDA3bzNQbnpnckw4L0x5a0pHUlVlbFNvSkFPVEpGbEljb2pGQXJ4OXUxYldGdGJFNUZIQm9mRHdkU3BVd0ZwVm1sQVFBQW1UcHdJU0svL2loVXJzSHIxNmtyMzdkOElGWDRvRkFxRlFxRlFLQlFLaFVLcElzNmNPWU5WcTFZaE56ZVhMRE15TXNLVUtWT0k2Q052YWkxUFlHQWdURXhNU0ExOFBwK1BKVXVXNE83ZHU1ZzdkNjVDeHBCSUpFSndjREREczZCdDI3WXFQWE0wNWVuVHA5aXlaUXZldlh1SHQyL2ZLdlZFYU5pd29jS3k0dUppcFczbHk5RDlDSlEycUM0UDhmSHhqSGxkWFYzR3ZNd1RwaXdrRWdtalpGeEZ0Z0dwS0hmMjdGa2NQbnhZd2Z5YnhXTGhsMTkrd2FkUG4zRHMyREhHL3U3ZHU0ZEpreWFoVmF0V21EWnRtdExyV1ZIYzNkM0ppUFNTa2hKY3UzWU4zYnAxWTdTUmpTSm5zOWt3TlRXRnBhVWxoRUloSGp4NEFFaEg5VStjT0JHbXBxWXdOamJHeFlzWG9hMnRUZTZ2ejU4L0l6SXlraUVHV2xoWUVFRkRubGV2WG1IYXRHa0ttVFdOR3pkbVpBb3B3OFhGQlpNblQxWVlZYjl4NDBhOGVQRUNRVUZCR21jUGhJYUdJaXdzakxGTVhsQ1NvZXI2YXlyNkNBUUNuRHg1RXVIaDRTcXo0RDUrL0lpWk0yZWlSWXNXR0QxNk5OcTBhYU5XbFA0YVBIejRrRXpYcTFjUDJ0cmFXTHAwS1FDb0xJK1hscGFtOUIwakZBcHg0c1FKK1BqNEtQVjJpbzJOUlZCUUVDTmp6OVRVdE14QXVJelN6MzE1U29YOUczQjNkeWZYUmhPQ2dvSVltU0h5Mk5qWU1PWjFkWFZoWkdTRXRMUTBRQnJrbnp4NU1reE1USWgzbXJXMU5jNmRPNGZGaXhjcjlZczdmZm8wQ2dvS3NIRGhRcldab1ZCUm1rd2R5dlluNCtyVnE3aDc5MjZaMnlqdnVIcVdBQUFnQUVsRVFWVGRKakV4RVJzMmJDaHp2WHIxNmltVU1YTnljb0tUa3hNa0Vna2VQMzZNcTFldjR2cjE2K1RkQ2VuelhmclpyMTI3Tm03ZHVnVlhWMWVsR1k3SnljbElTMHZEKy9mdjhmNzllMlJtWnVMZHUzZkl5TWdnejl5ZmYvNVpacC9WVVZCUWdEZHYzaUF6TXhNWkdSbDQrL1l0MHRQVGtaYVdob3lNREloRUlpUWtKQ0FpSWdJdlhyd2c2dzBkT3BReENNUFYxUlh1N3U3a0hydDQ4U0ppWTJQUnBVdVhTdlh2M3dnVmZpZ1VDb1ZDb1ZBb0ZBcUY4ajNRYXRTb2tWWktTb3BBZzdZL1BMbTV1VmkwYUJISmRKQlJ0MjVkL1BycnI4akx5ME5DUWdLZ3BEU2JERGFiRFg5L2Z6UnQyaFFMRml3ZzVXOU9uanlKbEpRVWJOaXdnWWc2SXBFSWl4WXR3czJiTnhuYkdEOStmS1dQaGNWaTRjcVZLMnJiS0F1ZWxjZG5vYnc4ZlBoUWJha2hWV0phUlNrb0tNRGN1WE9ocmEwTkhvOEhiVzF0ZlB6NFVlRjh5d3pQcjE2OWl1TGlZb1dSN0txQzZZY09IY0toUTRjcTFMZlhyMThqUGo0ZWx5OWZSbUppb2xJQlNWOWZIMHVYTGlYZVNzT0hEMGRZV0ppQ24xSkNRZ0o4ZlgzaDRlR0JTWk1tb1hidDJoWHFrencyTmpad2RuYkd2WHYzQUtrZlMybmhSMDlQRHlkUG5vU1ptUmtacFI4VEUwT0NsNmFtcG1qY3VERnAzNjFiTjNUbzBBR0hEeDlHVkZTVVVrSER3Y0ZCd1ZmaTc3Ly94dUxGaXhYRVJ5c3JLNnhmdjE2aklQQ0lFU09Rbkp5czRGa1NFeE1ESG8vSDhCWlNoMUFvVkNuMnlaT1ltTWlZVnlaa0tDTTlQUjEvL2ZVWGpodzVvbENhVEY5ZkgrUEdqY1BldlhzWjJTdDM3dHpCblR0M1lHVmxoUjQ5ZXNEZjMxK2pmVldXbHk5Zk1xNmhvNk1qWHIxNmhmejhmQWdFQXZ6MTExL2tON0ZZalBqNGVCdy9maHdYTGx4UWVnNExDd3NSSGg2T2ZmdjJvVmV2WHVqWnN5ZWNuSndnRW9td2ZmdDJiTjI2bGRHZXgrTmgzYnAxalBKUXExZXZSbjUrUG5SMWRjSGo4Y0RoY0NBUUNKQ2Ftc3A0cjdQWjdDckpmUGdua1pXVnBWTElVZFZlRmE2dXJ0aTZkU3ZNek14Z1ptWUdIbytIMTY5Zlk4Q0FBWUJVK0pIM3dQdjA2Uk9DZzRNVnZOUHExYXVIMTY5Zmsvdmg2dFdyR0RCZ0FBSUNBdFI2dmh3NmRFamw5U3Z0SVhiOStuV1NhUUlsSlQxdjNyeXA0RmVqQ2NuSnlVaE9UaTZ6M1U4Ly9jUTRGajZmajZ5c0xMeC8veDV2Mzc1RmFtb3FYcjE2eGZDc1VrVmlZaUo1dHpnNE9LQnQyN1pvMTY0ZG5KMmR3ZVZ5c1dIREJvVjNUMmxLWnorV2xKUW96VEF1L1QyZVAzOCtyS3lzNE9QamcyWExscW5jdm82T0RsSlNVaGlDdm9tSkNmejgvQlRhenBneEE5ZXZYeWRpN3VyVnE5RzJiZHV2VXBiMm53d1ZmaWdVQ29WQ29WQW9GQXFGOHMxcDFxeVpCWnZOM3V2czdIeUJ6V2J2U1V4TWZQNjkrMVFaZEhWMUdZYnhrSmFSQ2d3TXhPM2J0OVY2VDVRT1BydTV1U0VxS2dyVHAwL0hxMWV2QUFDV2xwWmtsTGxRS01UMDZkTVJGeGZIV00vYjI1dmhTMUZSYkcxdHdXS3hsSW9wSmlZbXNMR3hxWkp5Y3VWQktCUldXYWtoVGREVDA4UEhqeDhWaks3bDBkWFZSWU1HRFFBQUZ5NWNJT1duNUtuS2tsQUNnUUFqUm94UTJ5Y1dpNFYrL2ZwaDBxUkpEQStsMnJWclk4V0tGUmc1Y2lSQ1EwTng2OVl0eG5ybnpwMURhbW9xZHUvZURUYWJYZW0rRGg4K25BZy9jWEZ4ZVBueUplcldyY3RvVTk3Z09ZL0hnNit2TDd5OXZYSHMyREZHYVVSSUE3OXhjWEdJakl5RWs1TVRJTTMyS1MzNkdCc2JZOE9HRFdWbUJzaXphTkVpcEtXbE1jNjlqWTBOS1Rla0NXUEdqTUhQUC8rc3NIeng0c1Y0OU9nUkVoTVRNV0RBQUVaNUpuMTlmWTI4S3dRQ0FTWk5tc1R3STVMUnNtVkxMRm15Qk9ibTV1alpzeWNXTFZxazRNdng5dTNiYjVyeEkrLzlWS2RPSGRTcVZRdlIwZEVJQ1FsUmFIdmx5aFZTd2txZXRtM2J3dFBURTZHaG9VVG8rdno1TS9idjM0OFRKMDVnMjdadFdMRmlCU01UQXRMN2FQMzY5UXBaYmtLaGtPRWRvNG9PSFRvb1pQcjkyMGxKU2RFNE82b3NEQTBOMGJKbFM0U0doaUloSVFGY0xwZmh1eVYvYmk5Y3VJQ2dvQ0NGckJzWEZ4ZHMyTEFCMTY1ZHcvejU4OG0zcXJSZlVIbFpzMllORGgwNkJBNkhvelFyMDliV3RzTGJyZ3grZm41SVNVbFJtMzFVR2pzN096ZzZPdUxhdFdzS2Y1czhlL1lNejU0OXc2NWR1MkJnWUlEang0L0R3Y0ZCcmZERDVYSVZoSFdVa1JFbFF5QVFvS2lvQ0E0T0RtcmJpY1ZpTEZpd2dDRXV6Wm8xUytuelZydDJiUXdhTkFoNzkrNEZwR0xqbGkxYnl2VDUrcTlCaFI4S2hVS2hVQ2dVQ29WQ29YeHpXQ3dXbDhWaXViQllySTRBZ2x4Y1hPTEZZdkV1c1ZoOHZxaW82T1B6NTg4TEFHaGU4K283dytWeXNYcjFhb3djT1JMWjJkbVlQWHMyK3ZUcEEwaEhzNnZDeE1RRWxwYVdDc3RyMTY2Tm5UdDNZdjc4K1NndUxzYktsU3ZKU0dRT2g0T2VQWHNpSVNHQkJLYWNuWjB4WThhTUtqa1diVzF0TkcvZUhOV3JWNGU5dlQzczdlMWhaMmNIT3pzN3htamFsSlFVeG5yVnExZFhLUnFVRGp4OVR6WnMyRURLRGQyOWV4ZUxGeTlXMnE1bHk1WnFSWmJKa3ljVDBjN1YxVlZCK0xHd3NJQzl2YjNLOWRVSkxNcktmV2xyYTJQYXRHbEtTOVhwNk9qQTA5TVRQajQrYXZjcDgxYzRkKzRjMXF4WlE3SXVlRHdlUWtKQ3FrVDBnYlEwVkxObXpZalBWVmhZR05hc1dWTWwyOWJXMW9hM3R6ZTh2THh3NE1BQjdOaXhnd1I3TzNUb1FFUWZBUGpsbDEvdzVjc1hVanJNeHNZR1lXRmg1UmFkZEhWMXNXblRKb3dkT3hicDZla3dOamJHNXMyYnl4U1B4bzRkaThHREJ3TlNIeHBsMlR0Tm1qVEIzYnQzd2VmekZUS1pmSHg4TkJKa3RMVzFFUklTZ2pGanhwQ2dhYzJhTlRGbXpCZ01HVEtFWEZjakl5TnMyTEFCWjg2Y3dlYk5tMG41TzJ0cmE0d1pNNlljWjZSeWVIcDZJam82R25mdjNpWFpZQjA3ZGxRUWZyaGNMalp1M0lpWk0yY2lKeWNIa0daZFRKczJEWU1HRFFJQXRHL2ZIaXRYcnNUWnMyZkplbjUrZnFoWHJ4N3M3T3dZd28raG9TSFdybDJMWnMyYUtmVEoxZFcxekN3OEN3c0x6SjQ5dTVKSFQ0RlVGSC8wNkpIQzh1Yk5tNVBwZHUzYW9YNzkrcmgvL3o1WjFxcFZLNnhidHc3VnFsV0RoNGNIaW91THNXelpNZ2lGUXJScTFRcERoZ3lwY0o4NmR1eUlnd2NQTWtvQ3ltallzQ0hhdFd0WDRXMVhCbmQzOXpLemNTRDl1NkY5Ky9ibzJyVXJuSjJkd1dLeElCUUtjZlBtVFp3L2Z4NlhMMTlHWGw0ZVk1M2V2WHZEd01BQURnNE80SEs1cUYyN05teHRiV0ZqWXdOYlcxc3kvZno1ODNJSjNjcW9WNjhlR1ZTaXA2ZUh1blhyb203ZHVyQzN0MGVkT25WdzhPQkJSclp4V1I1Y1k4YU13YkZqeDBncHV2Mzc5MlBJa0NHd3NyS3FWRC8vVFZEaGgwS2hVQ2dVQ29WQ29WQW8zeHN0Rm92bHhtYXoyMmxwYVdWenVkdzd6czdPY1FBU3RMUzBidDY1YzBlNVVjVVBocUdoSVRadDJnUVdpOFVvbVdWaFlRRkRRME9HNzArMWF0WFFxRkVqekpneEExcGFXa3EzcDZ1cmkzWHIxcUdrcEVUQjM2Tm56NTR3TVRIQmpCa3o0T0RnZ05EUVVJMjlSalFoUER5ODNPdnMyTEVEOWVyVlUxaGVXRmhJU281VmxDWk5tbUR6NXMwcWZ5OG9LRUNQSGowMDJwYTV1VG54QzhqS3ltSjRJc243d3pScTFBaVFadEZ3dVZ6bzZPaWdSbzBhY0hCd2dKZVhGK09ZbkoyZHdXYXp3ZVB4WUdSa0JDY25KNHdmUDE2bDJiaTN0emZtekptajlMZm56NThUc2FBMGJkdTJ4YkJodzhnbzV5Wk5tcUJyMTY3bzA2ZFB1YktMUER3ODRPYm1oaTFidHVEQWdRT1lOMjhlNnRTcG8vSDZtckJnd1FMNCtQaEFJQkRnMHFWTHVIYnRHdHEzYjE5bDI5ZlIwY0dJRVNQUXYzOS83Tnk1RTMvLy9UY1dMRmlnMEc3NjlPbDQ5KzRkc3JLeXNINzlla1ltVkhrd01USEJsaTFiNE8vdmo1Q1FFSVpneTJLeEdPZGZkaDhaR0JqQXdNQkE3WGFkbloyeGE5Y3VzTmxzY0xsY1ZLdFdEUllXRnVqVnF4ZUdEUnVtY2Y4YU4yNk1rU05INHErLy9zTHc0Y1BSdjM5L2xhWHNQRDA5MGJWclY1dzlleFpIamh6Qm1ERmpxdlQ5VVJac05odUxGeS9HaUJFak1IRGdRRUI2ZmgwY0hQRDY5V3ZvNmVtaFhyMTZHRGR1SEpvMmJZb3BVNmJnOTk5L3g2QkJnekJxMUNpRzRHWm9hSWpseTVkaitQRGhDQThQeDlPblR6Rmt5QkJ3T0J3c1hyd1lwcWFtMkxGakI1eWNuUERiYjcrcEZQM2tCVU1aSEE0SEJnWUdzTFMwUkt0V3JUQjgrUEFLM3ovL1pEcDA2S0QwMlZMRnNtWExGTXFlbGtaMnZyVzB0TURsY21GZ1lBQVhGeGNFQkFTUU5yS1NmTU9HRFVOdWJpNzgvZjNoNCtQREVLajc5T21EMnJWclkvNzgrWmc3ZDI2RmprOUdzMmJOWUdGaEFaRklCQTZIQXowOVBaaVltS0I1OCtZWU9uU29nakFlRUJEQTZPL1hvbCsvZmdnUER5Y0RLS3BYcnc1TFMwdlkyTmlnYnQyNmNIUjBSSk1tVFdCcWFxcXdMb2ZEZ1p1Ykc5emMzQ0FVQ25INzltM0V4c2JpNHNXTEtDa3B3ZGl4WXdIcGVmVHk4bElwL25NNEhMWGY0TExRMGRFQmo4ZERSRVFFckt5c2xQYTFRWU1HV0xac0dTNWZ2Z3g5ZlgzTW56OWY3VFpyMXF3SlgxOWZoSWVIdzhiR0JyTm56NmFpVHltK3JYTWJoVUtoVUNpVWZ4WE5talh6MXRMU09pQ2RQWmFZbU5qdk8zZUpRcUZRS1A4UW5KMmQ3ZGhzOW4wQStpcWFpQURrQVBnQTRLSllMTjU3Nzk2OWVPbHlwZGcxY0o3R1ltTTlBSXdlUGd4QjgzNzlhdjB2TDN3K0h4S0pCQ3dXQ3h3T1I2VWdVRjZlUFhzR2EydnJjaHRXVndVU2lRUUN3ZjliTkdscmEzOXpnL2gvRWdVRkJTUkRTMGRIUjhFdlFvWklKTUxuejUvSnZMNitQa01jTEM0dXhwa3paK0RtNWxZbEp2TVpHUmxmemJQazhPSERXTEZpQlNEMTdkbS9mLzlYQzV5THhXS1ZRVXRaT2FLcWVFNUtTa29ZQXVHUGhGQW9oRVFpK1dIN1Y1cjA5SFNOZktYRVlqRnljbkkwS252MzVjc1hoZEpRY1hGeGFOV3FWWm52WFlGQVFPNGpEb2RUWlJsd2xNcngrUEZqVks5ZW5XUnFLb1BQNTMrWDcrQzNRbFlDMHRqWUdQcjZxdjVzMGh5UlNJVE16TXdmVWlnNWVQQWdURTFOMGJsejV6TGJmdm55QlVlUEhzWGd3WU8vMjN2djZiTVhHT3MvQlc4ejNrRUNQR1NCMWV2Vm83dXBHcXo2MWFFWlB4UUtoVUtoVUNnVUNvWHlENkYyN2RyVlRFeE1kRFJvK3NNakZBb051Rnd1UzVXWERJdkYwZ0pnSXYzWGtNMW1UMnpldlBrTGtVajBwMUFvUENtUlNONkxSS0l2VDU0OCtheDBCejhZWHlzZ1ZWYk4vSzhKaThWU3lFU2lxRVpabVM5bGFHbHBxUlZIZEhSMDRPWGxWV1g5K3BwRzlRTUhEb1JJSkVKR1JnWUE0UDc5KytqWXNlTlgyWmU2SUgxVlBuOC9zcWhTVllMeXQwSVQwUWZTYTZ1SjZJTlNIakV5MnJadHE5RzYzekxyaWFJNTZzcWx5dmczaXo2UWV2WlVKVnBhV2orazZBTnBScXltNk9ycXd0Zlg5NnYyNTUvTVArdUxRS0ZRS0JRS2hVS2hVQ2ovVVpvMGFkS0V3K0ZNQTZEYXdPTWZCSmZMNWJGWUxKV1JHbmt4U0M2THhGNUxTMnNwbTgwT0FwQUY0Rzd6NXMzM0NJWENXL2Z2MzMvMURicE5vVkRLaWFxeWRSUUtoVUtoVUw0ZVZQaWhVQ2dVQ29WQ29WQW9sSDhBSEE3SGc4VmlqUUR3NHc0M0x3Y1NpWVNVUGxOV0hreGUrSkZOeTlxeFdDeHRBTFVsRWtrdEFCMDVITTRIRnhlWHBLSVNTWDZ4VUFMUWNtTVVDb1ZDb1ZBb2xQOHdWUGloVUNnVUNvVkNvVkFvbEg4QUxCWkxUeWI2U0NTU1lnQkYzN3RQbFlRdDlmZlJXS1dSQ1VWeXNBRG9TQ1FTQXdCbUFQZ1NhbVpMb1ZBb0ZBcUZRdm1QUTRVZkNvVkNvVkFvRkFxRlF2bm5jVklpa1lSOTcwNVVCckZZYk1IaGNMWURxQzVicHN6ckI4eFNiN0oyQWhhTDlRUkFna1FpdWNGaXNXNGtKaVkrdG12Z1BKWEZadmw4L2Q1VEtCUUtoVUtoVUNnL0xsVDRvVkFvRkFxRlFxRlFLSlIvR0N3V0svM3UzYnVYdm5jL0tvT3pzN01kQUJGVUNENHF5cjk5QkhCSUxCWWZZN1BaVDBRaTBjZjc5KzkvK1RZOXBsQW9GQXFGUXFGUS9obFE0WWRDb1ZBb0ZBcUZRcUZRS044VkZTS1BHRUFoaThYNkxCYUxiNHBFb2o5Rkl0SHBsSlFVd1hmcHBBcEVJaEh1M2JzSFMwdExtSm1aZ2NOUi9iL1pmRDRmZkQ0ZkFLQ2xwUVY5ZmYxdjJOTWZnOXpjWEVna0V1anI2NnM5VnpJRUFnRnljbkxJZk0yYU5hR3RyVjNoL1F1RlFvMzIreU9UbnA1TzdpTTJtNDI2ZGV0Kzd5NVZLZm41K1RoeTVBaVpkM056US8zNjljbDhabVltTEN3c0tyejkwNmRQay9QWHFGRWpOR2pRb0pJOS9uWThmdndZTEJaTGJaOVRVMVB4OU9sVGRPellFVG82T2hwdnV6elBSbTV1TGdRQ0Fjek16RFRlUHFYcWtFZ2t1SFBuRHBtM3RMU0VsWlhWZCsxVFdlVG41eU0zTnhjMk5qYmZ1eXRWUW5GeE1WSlRVL0h5NVV2bzYrdkR6YzN0ZTNmcHU4UG44L0hnd1FNMGI5NGNiRGI3ZTNlSFFvVWZDb1ZDb1ZBb0ZBcUZRcUg4U0Vna2tsd1dpNVhJWXJIaUFkd1dpVVMza3BLUzNuN3ZmcW5pK2ZQbitPV1hYd0JwRVA3MDZkTXdNVEZSMm5iTGxpM1l2WHMzQUtCdTNibzRkT2pRTiszcmo4Q3laY3R3OGVKRkFJQzN0emZtekptanRuMU1UQXlXTGwxSzVnOGNPSUI2OWVxVmU3K3ZYNy9HMnJWcmtaV1ZoVC8rK0FPR2hvWVY2TDE2amh3NUFrZEhSemc1T2Fsc2MvLytmZXpZc1FPVEowK0d2YjE5dWZlUmtKQ0FpUk1uUWl3V0F3Q0dEQm1DWDMvOXRWTDlCb0NDZ2dLR3dGWVpyS3lzS2hYMDQvUDUyTFJwRTVuWDA5TkQvZnIxY2UvZVBZU0dodUxwMDZmWXRtMGJHalZxVktIdHIxMjdGdG5aMlFBQWYzLy9LaE4rUm80Y1NhYmJ0MjhQUHo4L0FNQ2JOMjhRRkJSRWZoczFhaFE2ZCs1Y3JtMG5KQ1JnKy9idFNFaElRTTJhTmJGcjF5N1VxbFZMb1oxSUpFSlFVQkFlUG53SVhWMWRkT25TQmQ3ZTNtallzR0daKzlpNmRTdk9uajJMamgwN29rdVhMbkJ4Y1dIOG5wK2ZqNTA3ZCtMbXpadDQvUGd4MnJadGk0MGJOMnA4REZGUlViaC8vNzdHN2RVeFk4WU1wY2YvYitiang0L2syeUlTaVRCKy9IankyNWd4WXpCcDBpUXkvLzc5ZTVpYm0xZnAvb1ZDSVJtOFVGeGNUUDdKTDZ0ZnY3N0s2N0o3OTI1czM3NGRMaTR1OFBMeVF1L2V2Y0Zpc2NEbjg1R1ptVm11dmhnWUdNREl5RWhoZVVaR0J1YlBuNDkrL2ZxaGUvZnU0UEY0RlQ1ZWRYeisvQmtlSGg0UUNQNDNEcVYyN2RvNGZ2eTQwcmFQSHo4bTcydFYxS3BWNjZ0OGs3NFZtelp0d3ExYnQvRGt5Uk1JaFVMODhjY2ZhTldxMVZmZHAwZ2tZdHlEeXY1cmJHeXM5bnY4WDRBS1B4UUtoVUtoVUNnVUNvVkMrYTVJSkJJeGk4VzZDK0NnVUNpTWxVZ2s2UThlUFBnRVFQaTkrMVlXRHg4K0pOUEd4c1lxUlIvSy8zajI3Qm1aMWlRWS9lVEpFekxONC9GUXAwNmRjdTFQSXBGZy9mcjEyTDkvUDRUQy85MU8wNmRQeDdadDI4RGxjc3UxTFhXOGVmTUd2LzMyRzhSaU1SbzNicXdRM00vS3lrSmdZQ0FTRXhNQmFkQnF3NFlONWRySDY5ZXZNV2ZPSEJKRXRMVzFoWitmSHdvTEN6WGVCcGZMVlhyY0owNmN3Sm8xYThyVkgxVmN1blNwVXRsczFhdFhaOHlYbEpSQUtCUmk5ZXJWZVBUb0VTQU4vTy9aczRjOGIrL2V2VU44Zkx4RzJ5OHVMaWJUang0OXd0R2pSOHRjUjBkSEJ6MTc5bFRiNXNHREIyVGF6czZPVEJjVkZURisrL1RwazBiOWxLZWdvQUFKQ1FrQWdKeWNIRXliTmcwN2R1eUFucDRlbzkzMjdkdkpPK25MbHkrNGNlTUdFYURLNHN5Wk04akl5TUMrZmZ1UW5aMnRJUHpvNnVyaTNMbHp5TWpJQUFEY3VIRUR6NTgvMTFpSXZYLy9QaTVjdUtCUjI3SVlOMjVjbFd6bm53Q2Z6OGZhdFd0eDZ0UXBSRVJFbFBuZVRFOVB4K0RCZytIaTRvSnAwNmJCd2NGQmFidVVsQlNzWExrU1FxRVFRcUdRUEdmSy9na0VnakxGQzBpdmk3Ky92OEx5Z29JQ0hEaHdBQUJ3OSs1ZEdCa1pvVStmUGdDQXBLUWtUSnc0VWNPejhUK0dEaDJLZ0lBQWhlV0hEaDFDY25JeWtwT1RFUjRlanVQSGo0UEQ0U0ExTlpYeHJkWUVOcHNOVDA5UHBiL3A2K3VqVTZkTytQdnZ2d0hwT1gvMjdKblNjejEyN0ZpU1lhaUtCUXNXb0YrL2Z1WHEzNDlFWm1ZbTQveWVQbjI2M01KUFNVa0pKa3lZZ09MaVlxWDNvTEw3c3l4Y1hGd1FFUkZSb1dQNnQwQ0ZId3FGUXFGUUtCUUtoVUtoZkhPRVFxR0l5K1crWUxGWTV3VUN3WTZIRHgrbWZPOCtWUVQ1Z0c2VEprMnFmUHZaMmRubzFxMGJtVis5ZWpVNmQrNk1HVE5tNE1xVkt3Q0FObTNhSUN3c3JNcjNYVlhJQW9jQ2dRQnYzLzUvOGxiOSt2VVpvZ1dMeFVLMWF0WEE1L05Ka0ZFVzZBY0FCd2NIUnRCZWhyYTJ0c29TVmJLeVdQSkJ5K1RrWkt4ZnY3NUtNbVZrYk51Mmplemp3WU1IZVByMEtVUDRNVEl5UWxaV0ZwbS9mdjA2YnQyNmhkYXRXMnUwL1dmUG5zSGYzeDk1ZVhsa1dXcHFLcnAwNlZLdWZwYk9EUGdSS1MzODhQbDhjRGdjckYyN0ZyNit2dmowNlJQMDlQVHc5dTFiSXZ3OGZ2d1l5NVl0Sy9lK0xsMjZoRXVYeXJaTHExR2pScG5Dejlla2MrZk84UGIyeHNHREJ3R3BDSGppeEFrTUd6YU10TGx6NXc2MmJkdEc1dlgxOVJFV0ZxWlJaa3hTVWhJUmRBRGc1NTkvVm1panBhV0ZvVU9ITWdUQ25UdDNNakx5L29rRUJBVGc0c1dMTURRMHhQbno1OEZpc1pDWW1FZ0VzeFVyVnNERHcwTmh2UWNQSHBBc0wwOVBUNFNFaEpTNXJ5bFRwdURHalJzQWdLTkhqNVpaOXV6Qmd3ZFlzR0FCMHRMU1NGOTM3OTZ0VWxpVlpYengrWHpFeGNVaFBqNGVQLy84TXlaTm1nUmpZMk5HV3hzYkd6eDQ4RUNweDE1RmtYOWZ5N04zNzE0VUZCUUFVZ0YvNXN5WlZiWlBHVVZGUlF3UmQ4Q0FBZVM3RUI4Zmo1VXJWNVpyZTF3dWx3Zy9tWm1aV0xGaUJlUDMwbGxLUVVGQmpDd3JaMmRuakI0OXVrTEhvb3pDd2tKNGVucml5NWYvMlJwMjc5NGR5NWN2WjdTcHlQMVYxajJjbTV0YnBzamk3dTZPMDZkUGsvblkyRmlNSHo4ZVdscGFhdGRqczlra2M0dkw1WUxQNStQeDQ4ZHExeWtQc215ci8zTFpPU3I4VUNnVUNvVkNvVkFvRkFybG0vUGd3WU9NUm8wYXVmNW9uajNsUmI1MDBkY1FmbTdmdmsybUxTd3MwTEZqUjRqRllwSTVBbW5KdEIrWnFLZ29SdWt1R1Q0K1BvejVHalZxNE1LRkN4Z3dZSURTMGovSnljbm8wS0dEd3ZMSmt5ZXJEYkQxN05rVElwRUlpeFl0SXN2Mjc5OFBkM2YzS2lsSGs1U1V4QWg2NmVucE1RTHlBTURoY0RCaHdnUXNXTENBTEFzSkNjSCsvZnRSclZvMXRkdS9lUEVpRmkxYVJBS24zd0pyYTJ1Tk02S3lzN09SbTV1cjlMZVNraElNSERpd1VuMkppb29pWlpSa3dsOXhjVEdDZzRNQkFMMTY5WUt6c3pOc2JXMDEybDVhV2hvUjZRd05EVkdqUm8weTF6RXdNS2pFRVZTTVBYdjJJRFkybHN6THlrb0JnSm1aR2M2ZlA0L3o1OCtUWmE5ZXZXSUluRHdlVHlFd3ZITGxTcVZaaVRFeE1XVGEzTndjVGs1T0RDRklSdlBtemFHbHBRV1JTQVJ6YzNOb2Eyc3JiVmU5ZW5XMXBhc2NIQnlVdmhOVWNmdjJiUVFHQm1yY1hsUGV2MytQeTVjdkE5SmprL25OeWJKVEFLQmx5NVpLMTVVUHFsdGJXMnUwUDFrN05wdXRWcEQ3L1Brek5tL2VqTU9IRHpPdUtZZkRRV1ptcGtyaFJ5QVF3TTdPam55WEpCSUpqaDgvanZQbnoyUDgrUEVZUEhnd0VVUDA5UFJnWjJlSE4yL2VnTVBoZ01QaFFFdExpekd0cGFXRjlQUjBzdjBHRFJyQTNOd2NQQjVQNlQ5VFUxT0ZQdVhsNVdIUG5qMWtmdHk0Y1pYeTZGSkZkSFEwUG4vK0RFaUY5cUZEaDFiWnRnc0tDbkR0MmpXMWJaNDllOGJJYUZYbVJlZmk0Z0lEQXdNSUJBTEV4Y1dSNVpyNE04WEV4QkRSQnlxKys1cmVYekkwdVlmOS9Qenc4dVhMTXJjbFQwRkJnVVpDT1kvSHcvWHIxOGw4NDhhTjhmVHBVNFg3VWY2K3pNcktJdTlDQ3dzTE9EZzRnTWZqUVVkSFIrRisxTkhSZ1VBZytHb2wvLzRKVU9HSFFxRlFLQlFLaFVLaFVDamZBMUZLU29yb2UzZWlNbVJtWnVMVnExZGtQalEwRktHaG9RcnRacytlamNHREIxZG9IN0x5VHBBR2VyUzB0UERvMFNNaUFsaFlXS0I5Ky9ZVjJ2Wi9pVDU5K3VEZHUzZll1blVyV2JaczJUSWNPblJJYVlCT1V3UUNBWllzV2NJWU5lL3I2NnMwTU92cDZZbWRPM2VTNEdCNmVqcldybDJyTXFCZFhGeU1zTEF3UnRBVTBpeW1saTFicXN4eWt2SG8wU01GUVVhWkw0WXlObTdjcUhFd095d3NESkdSa1VwL0U0dkZqTUJ4UmNqUHowZCtmajVqMmJ0Mzc4aDBUazRPV3JkdWplam9hSWpGNGpMTEt2Mzg4OC9FejJqZ3dJRU1iNTdTc05sc2hhQmhVbElTZHU3Y0NTOHZMM1RxMUttQ1IvWC9IRDkrSE0yYk4xYzQzK25wNlVoS1NsSzZUbVptWnBtK0tCOCtmTUNIRHg4WXkrVEZJeGxGUlVVTTRiSnYzNzQ0ZXZTbzBuZVpQTy9mdjhleFk4ZHc3Tmd4aGQrOHZMeUlNS2NNZ1VCQXNsZzBvZlJ4VkJYeXdvcE00UG53NFFQeEliTzN0MmM4TSsvZXZjUHo1OC9oNXVZR0F3TUQ2T3ZyNC9QbnorVGFaV1JrNE5telo0ejdJalkyRmsyYU5JR1ptUmxwWjJscENRNkhBNkZRaU11WEw4UFoyUm5HeHNhUVNDUTRlZklrUWtOREdjK3VscFlXZkh4OE1INzhlUEI0UEpVWkdEd2VEei85OUJNZVBIZ0FzVmlNMTY5ZkE5S3lmMnZYcnNYeDQ4ZXhhOWN1Y2s4ZlBueFk3ZmtwTEN4a2lPMysvdjVLeFhkMVJFUkVrTzlWblRwMTRPdnJpeGN2WHVEZXZYdm8xYXVYUXZzLy92aERxUzlMang0OVZJcmZ4Y1hGMkxWckY1bjM4L05USzZpcktwZVhrNU5UYnIraDhqQnAwaVM0dUxnZ05qYVdDRC9tNXVZcXhVVjU1SytWZzRNRG5KMmRnWExlWDZqZ1BmeXRtRGR2SHViTm02ZTJqYSt2TDhrczY5cTFLMmJNbVBHTmV2ZlBoQW8vRkFxRlFxRlFLQlFLaFVLaFZBRDVrYW9WSlQ4L0gvZnYzMWNwM3NpRUh4MGRIWGg1ZVRHV1FScTRMcXVjeXZkR1YxY1hwcWFteU1uSklRRkxRME5EaFl3U1dlWkYwNlpOVWF0V0xieDc5NDRSNEhkeGNTRWo4dVhSZFBUNHVISGpjTy9lUGR5OGVST1FCdFozNzk2Tk1XUEdWUGpZTm0vZVRJS3JrSnA4RHg4K1hHbGJGb3VGdVhQbll1ellzV1JaZEhRMDJyUnBvMUN5TFQ0K0hpdFdyRkFxbWtna0V1VG01bUxod29WS0E1aFpXVmxZdDI2ZFF1QjQyclJwR28rQ0wwL3dVemJLL2tmZzVjdVg1UkpaSXlJaTFIcEFPRGc0WVAvKy9XUiswYUpGT0hueUpDQU5wbGMyT0pxZG5ZMlFrQkNJUkNLNHVibkIzOTlmSSsrcnF1VHMyYk1razRERllxRnYzNzQ0YytiTVY5MW5hbXJxZC9mcEtTa3BZWWhXelpzM0J3QWNPWElFSXRIL3hpU1V6Z2c4ZHV3WUlpSWlVS3RXTFF3YU5Bakd4c2I0L1Brek1qTXpNWDM2ZEZ5N2RnMEdCZ1k0ZCs0Y09Cd09DZ3NMRVJ3Y2pKS1NFcmk3dTVPc3RCbzFhaUFpSWdKSGpoeEJWbFlXWnN5WUFWOWZYMEFxQk1vL3U0Nk9qZ2dLQ29Lam82UEtZK0h6K1RoNDhDRDI3ZHVITjIvZUFBQW1USmdBSFIwZGJOMjZsWWlocnE2dTRQRjRTRWxKd2Rtelo4czhSNlVGcHVQSGp6T3lVRlhScjE4LzJOblo0ZVhMbDZROElhUmVObHd1RjcvLy9qdnUzTG1EelpzM0szaEo4WGc4aFhLUFpYSHc0RUY4L1BnUmtJcEwvZnYzeC9Iang1R1hsNmVRR2NQbGNyRjc5MjZsMnpsdzRJRFNrbkIxNnRSQmJHd3Njbk56RVJvYWlweWNIS3hkdTVaUlFtenIxcTA0ZCs0Yyt2WHJCeTh2TDdVaXU4d2JDRklodXF4U1pIZnYzbVZrRThtT3FTTDNWM252NFc5QmZuNCt0bS9mcmxIYjkrL2ZrK2s3ZCs1ZzNicDFaVUJkT0RJQUFDQUFTVVJCVks3VHFsV3IvK3dBR1NyOFVDZ1VDb1ZDb1ZBb0ZBcUZVZ0hLS3YxU0ZsZXVYRUZJU0FoeWNuS3dkZXRXaFFCWVZsWVdHUlh2NmVsSlNpZkpBbTljTGhkOSsvYXRWQisrQmQ3ZTNoZzBhQkM2ZHUxS0FwcHIxcXdoSTdJdExDd1k1YlprWGdvTEZpd2d3bytabVZtbFRaclpiRGFDZzRNeGNPQkFGQlVWQVFBaUl5UFJ0MjlmalROaDVEbHo1Z3lpb3FJWXl4WXNXS0Myckl5enN6TUdEaHpJR0wwZEhCd01TMHRMTkdyVWlDeDcrdlFwUS9ScDFxd1pHamR1VExKL25qMTdocEVqUjZKUG56NFlOV29VcksydGtaR1JnWDM3OWlFNk9wcVI5V0pxYW9xUWtCQzBhTkZDNDJPYk1HR0N4bTNWd2VWeXNYSGp4bkt2dDJiTkdpS290V2pSQXFOR2pWTFoxdExTVXVWdnlxNkYvTG1SbFErU1I1MXhlUDM2OWNuMDdkdTNWUnE2YThxcFU2ZUl5SEQ5K25XVm9tR3JWcTJVWnREMDY5ZVA5TlhiMjF0aC9mVDBkUGo3KzZ2dHc1RWpSOGkwcnE0dXpNek1LblFzNVlIRllrRkhSMGZqOW1LeFdHbTJVbVU0Zi80OHNyT3pBYWtRWGE5ZVBRaUZRa1JIUjVNMnBUTXhaSUpZUmtZR0l5TnE4K2JOWkRvdkx3L1hybDJEdTdzN0xsNjhTTzQzK2JKOUtTa3BTRW41ZjF1N1U2ZE93ZGZYRnl3V0M4SEJ3Umd5WkFoWUxCYkdqeDhQWDE5ZkJYR2Z3K0VnSWlJQzhmSHhpSTJOeGQ2OWV4V09Mekl5RW9jUEgwYlhybDJ4ZlBseXZIdjNEcE1uVHdZQVBILytYS1g0b1E1WkpsUlp1THE2b2xhdFdnZ09EaWIzNThDQkErSHM3SXl6WjgvaXpwMDdnTlEvUnBOU2krckl6czVtZkJzQ0FnSlFWRlNFOWV2WEl6OC9IenQzN2tTUEhqMHF0UTh0TFMxOCtQQUJmbjUrUk9qZXYzOC9KazZjQ0VoTG04WEV4S0Nnb0FBN2R1ekF4WXNYY2VqUUlhWGI0dlA1dUhyMUtpQjlEbVFET3RRaEw1N3A2ZW1STW1ybHZiOVFnWHQ0NDhhTktDa3BLYk9QczJiTndvc1hMd0JwcHB5OEY1Z3FaQU01Q2dvS0tuUS9QbnIwU0tXdmxEeGFXbHBVK0tGUUtCUUtoVUtoVUNnVUNvV2lHYm01dWNSRUdRQVdMbHlJZHUzYWtmbmh3NGNqS3lzTFVGSHJYeWdVWXQyNmRXU1U4cHc1YzdCMzcxNkcvOGFEQncrSUlDSExZcEJJSkhqejVnMk1qSXpnN3U2T21qVnJmc1dqckRvZVAzNU1SQjk3ZTN1Y09IR0MrTFlzWExpUW1NbkxQRnlneEQ5Si9yZlN5SHdBeXNMQ3dnTEd4c1pFVkNrcUtzSzJiZHN3Wjg2Y2NoM1B3NGNQc1dUSkVzYXkvdjM3YStRWk5HWEtGRnk5ZXBXTVhPYnorWmcrZlRvaUl5TlJ1M1p0QU1DSUVTT1FtcHFLdi83NkMrUEhqOGVvVWFQQVpyUFJ1SEZqaElTRW9LQ2dBQ0tSQ01lT0hjT0pFeWZRdUhGalV0NUpCcGZMaFkrUEQ4YU5HMWVtajlEWGdzMW1NNTRMVGRtN2R5OFJmcXBWcTBhMlVWUlVoQ2xUcHFCLy8vN3c4UEFvYzBUNm1UTm5GTXJ1ZGV2V2pRVDgvZno4RkRKUDl1N2RxekpvMmJ0M2IyemN1SkdJRUh2MzdzWENoUXZMZlh3eTVNM282OVNwby9MKzBkSFJVZXJaSVo4QnA2ZW5wOUNtTExFa01UR1JFU0NXNGUzdHJaRkhoeXJLOHRSd2RIUXNWNkQzeG8wYm1ESmxTb1g3bzR6WTJGanlmblZ6Y3dPTHhVSmNYQndrRWdtTWpJekFack1WeE5MdDI3Y2pMUzBOYVdscGlJNk9Sbkp5TWlCOS8vajcrOFBlM2g3VzF0YkVzNlZidDI1bzJMQWgwdExTOFBUcFU0U0hoek5LeS9YcDB3ZlcxdGFNTW4rMnRyWll2SGd4R2pWcVJONEhNdExTMGhBZkg0K2JOMjhpUGo2ZUNOanlHQmdZd01QREE3MTY5U0w5MkxScEUzSnpjOHNsdGxXV0xWdTJNSUx5OGZIeDZOMjdOL25tUVNycWVuaDRNREt2cGs2ZHF2UzVWbFhtVGZZK2hGUndhdENnQWY3NDR3OVNIdExXMWxianNwWHFzTGUzaDUyZEhibm1rWkdSY0hOelE3Tm16UkFWRmNYbzM3UnAwMVJtOFZ5NmRJbUlOZi9IM25tSFJYRzliLy9lQWl6U2k0SUNDaWhpRjFCUXNZS0lpa3FpeG9JOUtsWlFiSWxCc1NTMjJBdXhvTkdJSmFDSmhxZ1lVUVNGeENpS0JVVkJvN1JRRkNtSzFHWDMvZU8zZTk2ZDNkbW0rSTB4NTNOZFh0bVpPVE56WnZmTUlkZHpuK2U1UFQwOVZRclhrQWhibHk5Zkp0disvdjdrL1hxYjhhWHRHTlkwbzFiMi8zTjBkWFViNUR1bnZEdFUrS0ZRS0JRS2hVS2hVQ2dVQ2tWTHpwNDl5OGdLOFBIeEllVnB4R0l4OFJDQmtzQUpuOC9IaWhVck1IWHFWSWhFSXJ4OCtSSkxseTdGdm4zN2lJRGg3ZTBOYjI5dnhua2NEb2ZWVStORDU4YU5HK1J6cjE2OUZMeG5JQkhUNUV1ZVNZbVBqMmVzYUpaSFZqeFNSV3BxcWtMNXRGT25UbUhTcEVscUEzQlNIajU4aUxsejV6S0VxSGJ0Mm1IeDRzV01ObXZXck1HNGNlTXdjT0JBUmlEVDBOQVFHelpzUUdCZ0lCbERMMSsreExScDAvRGRkOStoVmF0V2dFUU1IRGR1SEZxMmJFbk85ZkR3d0pJbFM3QisvWG9TUEJTSlJBeVJESkx4TlhQbVRQVHUzVnNqUWN6VTFCU09qbzRhUGI4NjJBS2V4NDhmMTZoRTFNS0ZDMkZyYXd0alkyT3lUOWJmSnlZbUJyZHYzOGJ0MjdleGUvZHU3Tml4Zy9IOXlDUC8va0R5ZlVuWnUzY3Z3L2NKa3ZkWEdjYkd4dkR4OFVGc2JDd2dFWmJtejU5UHN2RzBJU1VsQmRuWjJXU2J6YXhkeXVQSGp4V0VSZ0FrV3dpU0RNU1hMMTh5amlzTGxrczVkT2dRNjM2cE9mckRodzhSSHgrUHVybzZwVjRhZCsvZXhhcFZxK0RwNlFsUFQwOTA2ZEpGcmZEejlPbFRqQjA3Vm1VYldTb3JLelZ1cXltYk4yOVcyTmU3ZDI5R0dTNTVMQzB0WVdscGllcnFhaUpxbUp1Ym82U2tCUGZ2MzhmRWlSTVo3NXV1cmk0Y0hSMWhaMmVINk9ob2lFUWkwajR0TFEyelo4OUc1ODZkRmU3ajYrdUwydHBhM0w5L0gvZnUzVU5hV2hydTNidW50QVNqb2FFaCt2VHBBeDhmSDNoNmVpcVUwWVRrSFpjeVpNZ1FEQnc0VUtITnZYdjNjUGp3WWVJL0k0L1VOd2FTMG5pelo4OW05ZVBSMGRFaDVRT2x5TSs3ZkQ0ZlM1Y3VWZkJ2a3ZmelVzWGZmLytOeE1SRXNuMzkrblg0K1BpUWJRNkhnOFdMRnhOeDQxM2djcmxZdFdvVkFnSUNVRnRiaS83OSs4UEt5Z3BGUlVXTXpFOHZMeS8wNmROSDZYV2tDeDRneVlKU3grblRweG4vcnlGN3p0dU1MMjNIOFArQ3BrMmJNaGJTU01uUHo4ZXhZOGR3OXV4WjFxd2oyZkZvYTJ1TEdUTm1vSC8vL2dvbFlULzBjcmp2RXlyOFVDZ1VDb1ZDb1ZBb0ZBcUZvZ1Zpc1ppeFVoK1N1dk1PRGc3a3MyeVFRbGxBdldQSGpwZzhlVElKdnQ2K2ZSdmZmLzg5WnN5WThWNzcvMDhnRzV6cjNiczM4VW41WDhOV2ZrY29GQ0lpSWtLanpJMk1qQXpNbWpXTEVWQTNOemZINXMyYkdhdnBkK3pZZ1VlUEhtSEZpaFhZdVhNbjVzK2Z6OGlnNk5TcEV4WXVYTWp3a3lndUxrWklTQWhPblRxRnZMdzg1T2ZubzZDZ0FHZlBua1Z1Ymk0ZVBYckU4RHhTaFZBb1JIaDRPTUxEdzhIbGNrazVQVU5EUXhnWkdXSFlzR0dNNEtTZm45ODdaWGlvSXowOUhWZXVYRkhiVHBwOUl4dWtsZ2FDNit2clNhazdTSUs2elpzM1YzazlXWkdIRGJGWXJGTG9ZV1BreUpGRStLbXRyY1d2di82S1NaTW1hWFVOeUkxRkF3TUREQjA2VkduYm9xSWlSc0NZamN6TVRHUm1abXA4LzBlUEhyRUdXNlVjUFhxVStHZm82dW9pTURBUWhvYUdDdTFTVWxLUWs1T0RuSndjUkVWRllkQ2dRVmk3ZHEzS2U5ZlUxREE4Uy81TjNMOS9INHNYTDRaUUtFU1BIajB3YnR3NEJBY0hJeUVoQWV2V3JVTllXQmlqdlVna3dvb1ZLNGkzMkpZdFc3QjE2MWFrcGFVaEpDUUVCdzRjSUdMdm1UTm44TWNmZitEeDQ4Zkl5Y2xoQ0h0czhIZzh1TG01d2NQREEzdytIOW5aMlF3eFVZcWJteHM2ZE9qQU9FOGFETS9MeThQbHk1ZHg1c3daUEgzNmxMU3h0N2ZIa2lWTE1IZnVYTEl2TEN3TWlZbUpTRWhJUUdwcUtnSURBK0hzN0l3aFE0YkEwOU9UL0EwRWdENTkrc0RBd0FCdjNyeUJucDRlT0J3T284emlwRW1UNE9qb3FDRDhhSU9OalEwY0hSMFovWmJsMDA4L1JidDI3ZDVaK0prelp3NVNVMU1CaVRjVUFGeTVjZ1ZYcmx5QldDeG1DRE5KU1VubzNyMDdJUEVRazZXd3NKQjQ5RmxaV2FGbno1NHE3MXRmWDg4b3hkaXRXemZpNHlORm0vRWxSZHN4L1B6NWM3VUxLMlQvbitmaHc0ZmtPMUJHcjE2OWlQZ3FXL3F4ckt3TXljbkpPSHYyTEc3ZXZFbm1aeU1qSXl4Y3VCQW5UcHdnZ3RYbzBhTmhhR2lJQXdjT0lDOHZEeXRXckVCNGVEajgvUHpRcDA4ZnRHL2Yvbi9tVS9TaDh0OStlZ3FGUXFGUUtCUUtoVUtoVUxRa0xpNk9sS0dTY3VmT0hSTDBldkRnQWRsdmJtNE9LeXNycGRlYU9YTW1FaE1UOGV6Wk13REEvdjM3MGExYk45WlY0UDlXaW91TFNVYUtrWkVST25YcXhDcjg4UGw4WXJEKzExOS9vYnk4SEpCa0g4ajYzN0FoV3lKUEdYbDVlYmgwNlJMcnNUTm56aUFnSUlEaDRjS0d0YlUxTEMwdGlmRFRxRkVqYk4yNmxmRWJ4OGZIaytBZUpLVjY1SU4xa0pUdmUvTGtDZkVVMGRmWHg1bzFhNkNycTR1dnZ2b0tUNTQ4VWZ0TUJnWUc2Tm16SjFxMWFvV2twQ1RXQUtkSUpFSitmajd5OC9QSnZubno1cEhQc2JHeDJMbHpwOXA3YWNQUm8wYzErazJVMGJoeFkvSlpXaHJxOU9uVGpHZVlOV3VXUW1aRHExYXRpSCtJTW1STHZjMmVQVnVoMUpzNlhGeGM0T0RnUU43WlU2ZE9LZlhtVVVaQlFRSERMOFhmMzErbG9UMlh5MlV0R2FuT3IwaStqU3l5L2g1czlPdlhqd2cvdGJXMXVIVHBFcXVubU94WUI4Q2FTUUtaTEtLR1FGa1pyZjhGUjQ0Y1FYVjFOVGdjRHViUG53OG5KeWQ0ZUhqZ3hvMGJ1SFRwa2tLV1hucDZPcTVldlFwSU1rTTdkZXFFa0pBUVRKczJEYTlmdjBaVVZCU1dMMThPQUNndExVVmNYSnpHZmFtdnIwZEtTb3JDYnlCUFVGQVFRL2k1ZVBFaVVsSlNjT3ZXTFlXL1pjYkd4cGd5WlFvQ0FnSVV2SzVNVEV5d2VmTm1uRHQzRHJ0MjdjS0xGeStRa1pHQmpJd01iTjI2RldabVpuQnljb0tibXhzQ0F3TVJHUmtKQ3dzTDZPdnJZOEtFQ1VUc3M3VzF4YlJwMDFqN3VtelpNb2FBSkNVNE9KaTF0SjJQancraW82TmhiVzJOOHZKeWtoVmxZbUpDUEkzZWxicTZPb1dNRTJXK043TGZtYnlvbko2ZVR2YVZsNWNqTXpNVGJkdTJWWHJmcTFldmtwS2dVSklWcU0zNGtxTHRHQmFMeFJyNS9NaWlycjNzOGJTME5GeStmQmwzN3R4UktGbks1L1BoNysrUFdiTm13Y0xDZ3VGM3hPVnlNWFBtVEhoNmVtTFRwazE0OE9BQm5qOS9qaDkrK0FFLy9QQURCQUlCV3JkdURVZEhSeXhhdEVqbEhQdXhRb1VmQ29WQ29WQW9GQXFGUXFGUU5LUyt2aDU3OSs1VjJQL0hIMzlnK1BEaGdNVDBYWW82QVVkSFJ3ZWhvYUVJREF3RUpFSDZ4TVRFajByNGtRMUtHaGdZWU9mT25ReHhMQzR1anBoQ2g0ZUhRMDlQRDU5Kytpa1JmbnIzN28wTkd6YThjei8yN2R2SENDaFpXbG9TVVVFc0ZtUGJ0bTNZczJlUHltdVltSmpndSsrK3c4U0pFMUZWVllXZE8zZWlZOGVPNUhobFpTVzJidDNLT0dmaXhJbXM1WkFBSURRMEZEVTFOWWlMaThQMjdkdmg0dUlDQUJnL2ZqeFdyMTZ0MEo3UDU4UFoyWm5jczB1WEx0RFIwWUdqb3lPbVRadUc0dUppcEtTa0lEVTFGZmZ1M1VOV1ZwWkM4TFpIang0TS80WEt5c3AzV25YUGhxcE1oU0ZEaG1EV3JGbUFaTHl6bVpzM2FkS0VmSzZvcUVCQlFRSERmTHhseTVhc2h1M0RodzhuM2xyS2tCVkM5dS9mcjdUY21aVGp4NDhyQ0hkU3J4OUlmRmMwS1dNbmYwM3BXT1J5dVFnSUNGRFozdFBUazFXbzZkNjlPd21nVHBvMGlaR2RBUUJaV1ZrWU9YS2t3bm1wcWFtTThvdHMyTnJhb20zYnRtUjEvZm56NXhXRW41cWFHa2FaUVJNVEU2V2VUdDk4OHcyKytlWWJsZmY4TjdCaHd3WkVSVVVoSnljSFRrNU9BSUNRa0JDRWg0Y2pMQ3lNTVhZQm9FT0hEb2lPanNhYU5XdUlUNUdMaXd1R0RoMEtWMWRYeG5jNmJOZ3dmUGZkZHhBS2hlQndPRnBubzJsS2RuWTJJNU1Fa25mdXM4OCt3NWd4WTFCUVVJQ1ltQmlsR1NsRGhneEIvLzc5RVJVVmhSTW5UaEJ4b3JTMEZEZHUzTUN3WWNNQVNkWVFKSmt2c2hsZVlXRmhTa1ZBSnljbnhwd3FSVm01cnNEQVFNeWNPUk92WHIxaWxFRmJzR0FCYXdsR3NWak1FRjFsVVphRlptTmp3MXFlVkIzeXoranQ3WTNYcjEvanpKa3p4TnZ0eHg5L0pGNVQ4c2htQlZwYlc2TjM3OTRLYmJRWlgxSzBIY1B2RzZGUWlNaklTTVkrZlgxOStQbjVZZEtrU1RBek04T0pFeWRZUzNkQ2tqMTkrUEJoWEx4NEVaR1JrV1RPcXE2dXhyMTc5K0RnNFBDZkZIMUFoUjhLaFVLaFVDZ1VDb1ZDb1ZBMFJ5d1dzeHFtWDd0MkRWVlZWZERUMDJNWU1hdXE5Uy9GemMwTlE0WU1RVkpTRWtKRFF6Rmd3SUFHNy9jL2llekszc0xDUWdWVDkydlhyaEZQaWVuVHA2T3NyQXk1dWJua3VLdXJLOE5QUng0T2g4T2FEU0ZMV2xvYUtjOEZTU2JXdm4zN01IYnNXTksvR3pkdUlDa3BpVFc0Sm91MXRUVzJiTmtDb1ZBSVYxZFh4ckU5ZS9Zd2ZEanM3ZTJKeUFFQXIxKy9obzZPRGdrSWNqZ2NyRnk1RW1QR2pHR0lRd01IRHNTaFE0ZGdabVlHQndjSHRHclZDdTNidDRlenN6UDA5UFJ3Nzk0OWZQNzU1NGlLaWdJa1FYVWJHeHRZV2xwaThPREJSQlFSQ29WNDl1d1pzck96VVZCUWdJS0NBcVUrU3Y4ckRBd00wS3haTTlJL05xVEhwYXhldlpvSWdRQXdkKzVjMXF5UHFxb3FwUmt1YkFpRlFxVjlrTUlXZlBmejgwTjRlRGc1Smg5RVY4V3JWNjhZcFNKOWZIeUlrYm95NnV2cjFmcmNDSVZDaFRac0dSS1FaSFZJVVNVdytQajRrQ0RxclZ1MzhPTEZDMFkyMXIxNzl4anpZZi8rL1JsWlI1R1JrVnA5TjIvRGtTTkhHTS96dnVGd09BcENuYk96TXhFQzJiQzF0VlZZTU1BbTdKcVptZUhMTDcrRXFha3B1bmJ0Q2w5Zlh6SS9MVml3QUNOR2pOQzRuME9IRG1XOE03Sk1uandaNTgrZlIxRlJFWHIyN0lsQmd3YWhUNTgrNFBGNGVQMzZOUll2WG95OHZEeHd1VndZR2hwaTVjcVZNREF3Z0xPek03bUdRQ0RBbENsVE1ISGlSRnk5ZWhXWExsM0N0V3ZYNE9Ua3hDZ2IrZURCQSt6ZnY1OXNqeHc1RWwyN2R0WDRPZFFoblFjMmJkcEVQSzY2ZGV0R3hDZDVoRUlodzQ5TkUxYXRXdlh1SFpVUUdocUt1M2Z2SWljbkI4WEZ4ZGk1Y3lmcjlYTnlja2o1TmtpK04yWGlsNmJqUzhyYmpHSDVaNUJmblBMVlYxK1JrbnVPam81WXYzNjl3bmxidDI1bFBKTVVWMWRYK1B2NzQrelpzM0J6YzRPUGp3OEdEeDVNU2tzdVdiSUVseTlmUm5oNE9QaDhQa0pDUXRDNmRXdUdMeCtIdzRHdnJ5OThmWDF4Ly81OXhNYkc0dmZmZjBkRlJRWG16NSt2MFhOOWpGRGhoMEtoVUNnVUNvVkNvVkFvRkEzaDgva0lDQWpBdG0zYllHZG5CMU5UVTZTbHBhR3FxZ29YTDE2RXFha3B5U0xoOFhnYUNUK1FtTm9IQndjemdxci9WZExUMHhuYkd6ZHVaSGpoeUdOaVlzSVEyK1NwcmExVnlEU1lOR2tTN08zdE1XclVLQncvZnB6c1g3Tm1EYUtqbzFsWGlzdlNxVk1uaFgxcGFXbjQ4Y2NmeVRhZnp5ZWwyd0Rnd29VTDJMeDVNN3AzNzg3b0Q0L0hVOGdJMHRQVFUvQ1Jra1ZhWmt5S2JBYVBMSHcrSDA1T1RtUlZ0eWFjUEhsUzYwQjZYRndjdG16Wm90VTVxcEQzN3BITkd1dlJvd2Y2OXUzTGV0N3UzYnZWbGhpYVBYczJDWWlQSGoxYVlVVjhkblkydnZycUs1WFhhTktrQ2JwMjdVcjZwU3lEZ0kyVEowOHlCQmxOL0lHdVhidW1WcENNakl4VVdEV3ZqRmF0V3NIUzBoSXZYNzdFSjU5OGdsOSsrWVcxblkrUER3a0dpOFZpWEx4NEVlUEdqU1BINWJPRzVMT3d5c3JLa0plWHAxR2YzaFoxUGs3L05wU0pPOVhWMVhqOStyWEcxMUgxdlNRbUpzTEJ3UUdkTzNlR25wNGVidHk0UVg3TGh3OGZrdDlNSkJLaGFkT21aSnpMZXJYSlkyeHNqQUVEQnFDNnVobzVPVGxvM3J3NVhyNThpUysvL0pLSXF6WTJObGl3WUFHcXE2dVJuNStQTjIvZUtGd25KeWVIVmNoWGxVVVlHeHRMaEgwREF3T0Vob1lpSnljSGVYbDVNREl5VXZFdGFVNTFkYlZXNWM0TURRM0I0WEFVOXV2cTZtTHg0c1drM09hWk0yZncrZWVmSzJRVnltYjc4UGw4a2xIOElkQzBhVk1GM3lCWmp6czlQVDJGNDVEOE5teGtaR1JBS0JUQ3g4Y0hwcWFtZVByMEtiNzc3anRBVXVwVDl1KzdvYUdoUXVsU1pYaDZlcUtpb2dKcGFXbm8xYXVYVnMvNHNVQ0ZId3FGUXFGUUtCUUtoVUtoVUxSZytQRGgyTDkvUDBKQ1F2RHExU3ZpcXhJWkdja0liSFR0MmxXdGdDQkYwM2IvUmx4Y1hCUThCczZlUFlzN2QrNEFFbjhUcVpBaUVBalVHcHByUzNoNE9Da2xCOGwzTFMwSk5HM2FOTVRFeEpBQVpIRnhNYjcrK211RmNtM3FxS21wd2FwVnF4aVpFek5uemlUK0RTdFdyTUM1YytjQVNaQ3lmZnYyR0R0MnJOTHIzYjU5VzZVL2hYeVdpbXhXa1NxR0RCbUMwTkJRbFczTXpjMFZ4dU9tVFp1UW5Kd01TTDYvdzRjUE00NUxWMlpyUWxKU0VnbmFLY3Mwc2JDd2dMR3hNVjY5ZXFWd254VXJWaWkwZi9yMHFkSXlUZkxJanEvUzBsSUZqNU9DZ2dMR2RuSnlNakl5TXRDdlh6OUdjSFBvMEtGcXZWWFlrUHBEQVlDN3U3dEtqNC8zaWJ1N093d01ET0RrNUtSVStMRzF0WVdqb3lOWnlYLysvSG1HOENQTjFJUEVyRjQrQTQ3U2NPelpzMGR0S1VwTlNVMU4xVmlzZlB6NHNjYnZscFJodzRiQnlNZ0ljK2JNWWJ4UFZWVlZHRHAwS0NtYjFxTkhEd1YvTExiM1d4WHA2ZWxZdTNZdDJhNnBxY0h3NGNPSjhCVVVGQVFyS3l2WTJ0cHFkVjE1LzdEMTY5Zmo3Tm16R3A5LzRjSUZwVDVubnA2ZXNMR3h3ZDkvL3cxSWhITnB1VmRJUkNaWkg3d0JBd2JBek14TXEvNy9tOGpOeldWazVLcWlyS3lNNGZPakNiYTJ0bFQ0b1ZBb0ZBcUZRcUZRS0JRS2hhSWVBd01EckY2OUd2MzY5VU5WVlJXMmJObUNpb29LaFN5TXlaTW4vMk45L0pCbzNyeTVRZ1pIV2xvYUVYNmtaVjZrbUpxYXF2UTRFb2xFUkd5RFhOa3FlZUxpNG5EczJESEd2cGt6WjBKZlg1L2NhOWFzV1l4c2xTdFhydURFaVJPc1J0cksyTEZqQjBOQWNIVjFaZnorUTRjT1JXeHNMQkU2dG0zYmhqWnQyaEJQSDNucTYrdTFLbG1tYVZ2cGMydkxuMy8rU2JJQXJLeXMzdW9hVXFRbDU5VFJybDA3L1Bubm40eDlYM3p4QlpvMGFZTG56NTh6ZkNndVg3NzhWa0h4aXhjdjR1TEZpeXJiYk51MkRaQUVjbVdGSDI5dmIwUkVSR0R3NE1FWU5Xb1VCZzRjcU5FOTU4MmJCMnRyYS96d3d3OHE1d2dMQ3d1RkxBQjVzck96eVdjVEV4TzFBckpzR1RZdkx5KzR1N3NqTGk1TzVUbjkrdlVqd2s5NmVqcnk4dkpnYTJ1TGdvSUNVZ1lPa3ZLRThoa09RVUZCbURObkR0aytkT2dRcmwrL2p2NzkrOFBMeTRzUkdGKzZkQ2tSSS9yMDZZTk5temFwN0JmYk0zM01XRnBhYXBXSmw1V1Y5WTltUXdrRUFrYlpTd0FvS1NsaGJEZEVodXV4WThjWTg1KzhLTjZrU1JQNCtmbkJ6ODhQOWZYMVNFaElRUC8rL1ZtemNkTFMwdURnNEtDVmtQMDJjRGdjdUxtNUVlRkgxaWNMRW9GVk5ydExtNzlGRklvcy80M1prVUtoVUNnVUNvVkNvVkFvbEFha1g3OStnQ1NRUG5IaVJJV2djK2ZPbmRHdFc3ZC9xSGNmSGpVMU5TZ3JLME5wYVNuS3lzb1laVnArK3VrbnhNYkc0c1dMRnhnNGNDQm16SmlCaUlnSXBRSGRkZXZXRWVGSFYxZVhzZHBibHZ2Mzd5djRISFRwMGdXalJvMWk3QnM3ZGl3dVhMaUErL2Z2azMyYk5tMkNsWldWMHBKaXNpUW5KeU02T3Bwc201bVpZZjM2OVF3L0JnOFBEd1FHQmlJaUlnS1FCQ2UvL1BKTEhEdDJUT21xOFBlQmlZbUoxdWVrcEtRd1JDMWxodThOalh6d3RVK2ZQaGd5WkFnZ1dYMWZVbEtDenovL0hIMzc5b1dCZ1lIR1FlVGk0bUlpd0JrWUdDaVlmZ3VGUXBTV2xwSnRjM056OEhnOEJYK05SbzBhSVNZbWhqV0FyQW9PaDRQZXZYdXJMZDAyZmZwMFRKOCtYV1diN3QyN2svSlRJMGVPeE55NWN6WHVoNlplVDMzNjlNSEJnd2ZKZGx4Y0hLWk9uYXBRWHBGTitPSnl1UXd2cHRqWVdPVGs1T0QyN2R2NDQ0OC9HSjRpc3Q5amVucTYybko3WDN6eHhYK3FOT2JVcVZNeFpzd1lqZHQ3ZTNzcjlmaVpPWE1tSTNPcnJLd004K2JOSXhsMjd1N3VXTFpzR2V1NVAvendBeU5EYk55NGNRckNST1BHalNFUUNEQmt5QkRHM0FqSm1MQ3dzSUNWbFJXcndLK25wOGY2VGlrVHQzMThmUERiYjc4cDdEYzNONGVkblIwY0hSM0p2cDkrK2drYk4yNUUyN1p0c1hEaFFyaTV1UUVTa1N3OFBCd0pDUW40OU5OUEVSWVd4bm92S1RZMk5ncUxHZXJyNnhWS0g2cENOb1BuK2ZQbmpHTS8vZlFUK2V6czdNeGFXdlJqb21mUG5vd3hKUmFMRVJZV1J2NG1XMXBhWXZ2MjdheUMzTTJiTjdGbXpScXkzYWxUSjN6OTlkZU1OdjlMRDdBUERTcjhVQ2dVQ29WQ29WQW9GQXFGOGc2TUhqMGErL2Z2WjZ3MGxqVzMvamV4YXRVcXNncFpLbGE4SzRjUEg4Yk9uVHVWSG4vdzRBSDVMTTJvV0xObURmNzY2eTlNbVRJRlhsNWVKSGg4NE1BQmhsbDhXRmlZZ2o4T0FHUm1aaUlvS0lnUkxCUUlCRml4WW9WQ1VKSEw1V0xGaWhVWU4yNGMrUTFGSWhHV0xsMks4UEJ3ZE9uU1JXbmY4L0x5R0dYc3VGd3UxcTVkeXhxUW5qNTlPbTdjdUVFeW5ZcUxpN0YwNlZMczI3ZFBRVlJ3ZFhWRlVsS1N3alhldkhtRGFkT21rZDhJa2hLRERnNE9yUDM3N2JmZkdNS1l0aVVGbno5L3JsQjZLVEl5RWtWRlJSZzJiSmpHWmNxKytPSUxCQWNIcTIxbllXRUJTSDduUzVjdU1ZNUp5L05KKy9YbzBTTXNXclFJYytmT3hkU3BVeEVRRUlDY25CeTFXUTdUcGswanBhYjgvZjBaMTRYRVAwblcvSDMvL3Yyd3Q3ZG52WmEyb284bTVPZm5vNmlvU0tPMnNxWHlpb3FLY1B2MmJZM082OXk1TTBPUVVVV0hEaDFnWm1aR3hMQ2NuQndBUUh4OFBHbGpiMitQTm0zYXFMeE9hbW9xT1JlU2NtREtrUGYxWUdQdTNMbi9LZUZuOSs3ZE9IVG9rTWJ0NWNza3ltSnFha3JtQXFGUWlMVnIxekxhUDNyMENGdTNib1dibXh2YzNOelFwazBiOEhnOG5EcDFpaEdndDdTMHhPelpzeFhFVXltalI0K0dTQ1JDNjlhdDBhSkZDOWpZMktCeDQ4YU0rZTc2OWV1TWMvYnQyNGVPSFRzcVhLdHYzNzZNTW9sU2V2WHFCWGQzZDlqYjI2TjE2OVpvMWFvVkhCd2NGTHg5eXNyS3lBS05odzhmSWpRMEZMLysraXQwZFhWeDdOZ3hrbTMyeXkrL1lNQ0FBZWpldmJ2UzcyL2d3SUVLSW10bFphVmFNZmZWcTFkNC92dzV5c3ZMY2VYS0ZiSmZkcEZEV2xvYUhqMTZSTFkvcG13ZjJURW1PM2ZxNitzemZPcjI3Tm5EV0loUlhsNk9MVnUyd00zTkRWMjZkRUduVHAyZ3I2K1B0TFEwQmZGNDhlTEZTajN2L290UTRZZENvVkFvRkFxRlFxRlFLSlMzcEw2K0h1dlhyMWNvTDdOeDQwWVVGUlZoMnJScEVBZ0UvMWovdEtHNnVocXhzYkhFQTZXaHhDdHR6TFZOVFUxeDZkSWw0bS93eFJkZndNN09EcE1tVFlKWUxHWmtWazJlUEptMWoybHBhWmcvZjc2Q0VmcUNCUXVVK2p5MGJOa1NzMmJOUW5oNE9ObFhXMXVMQlFzV1lPUEdqYXhCd0pLU0VvWDdMRnEwaURYVFN5d1dvNjZ1RG9zWEw4YlVxVk5SVzFzTFNMeDhEaDA2cEpEWndlUHhGSUtwYjk2OHdlclZxeG1pVCsvZXZWbUZMeWxWVlZXTWJiYVZ6eTFhdE1EUW9VUEp0dFJZUFRrNUdhdFhyMVlvejFSV1ZvYm82R2hFUjBmRDBkRVJ3NFlOUTdkdTNYRGd3QUhTeHR6Y1hPRytzdmV1cjY5SFdWa1pTa3BLOFBMbFMvTGZRWU1HNGN5Wk02eGwyMDZmUGsyeWphUmw1eUR4YjVBeWNlSkUxdUN3TW43ODhVZjgrT09QR3JmL3A5UmZiZ0FBSUFCSlJFRlVYeEFkSFkyalI0OXFmZDY1YytlSWo1UTZrcEtTbEFicjVlRndPSmd5WlFwMGRYWGg1ZVdGeG8wYm83aTRHSGZ2M2lWdEJnMGFwUFk2c3VNREVuSEIxOWRYb3o1US9zOGJTcHV4clNsbFpXVm8wNllOaW91TFNiblMxNjlmNCtyVnE3aDY5U29neVc1emNIQmdpUFE4SGcvcjFxMVRPWTdzN2UyeGRPbFNoZjFWVlZYSXo4OW5sRTU4VzNSMGRMQjM3MTZGL1dLeEdFVkZSVEEwTklTaG9TRjI3OTdObUt1RGdvTElYRGQzN2x6RXhjV1I3L2ViYjc3QmlSTW5HSjU5RFVGR1JnWVdMbHlvc0w5ZHUzYmtzNngvalpHUmtVYnYxb2RJUlVVRlVsTlRvYWVuQng2UGh3Y1BIdURXclZ2a3VMS3lvL1gxOWREWDE0ZUxpd3Z1M2JzSGtVaUV1cm82M0w1OUc3ZHYzOGIzMzM4UEhvK0hObTNhSURNemsyUThBc0NjT1hOVS9qMzhMMEtGSHdxRlFxRlFLQlFLaFVLaFVONkNxcW9xTEYyNmxKamV5MUpmWDQrREJ3OGlLaW9LQXdZTWdLK3ZMeHdjSE1qcTNROXhwZnFqUjQ4WXh2ZnFWaTlyaWxRRTBOSFJnWldWRlpvMmJZcjgvSHdpWUV5YU5BbURCZzFDNDhhTllXWm1odkR3Y1BENWZDS201ZWJtS3BSejY5V3JGNEtDZ2hUdWxaQ1FnT1hMbHl1VUJSbzdkcXhDWm9jOFU2Wk13ZDI3ZHhtWk5tL2V2RUZ3Y0RBV0xseUlnSUFBc2o4ckt3dUxGaTFpbEVEamNybjQ1WmRmY1BMa1NkVFcxcEovTlRVMXFLbXBVWHJmaUlnSWRPL2VIUjA2ZEZEYTVzR0RCMWkyYkJseWMzUEpQZ01EQTBabUNodFNieFlwYktYZTNOM2Q0ZTd1RGtnQ3ZwY3ZYOGJQUC8rczREdGhaMmVIbHk5Zm9yS3lrbkg5SFR0MmdNdmxvbGV2WGhnNWNpUThQVDFKTmtsRlJRWDI3ZHRIaEozUzBsSzhmUGtTWldWbGpHd1ZLYmR1M1dMTmRJTGt0MDFPVGthelpzMFlBWERab0NtUHgxT2J5U0tiRWNUaGNGaXpkdGl5aHNSaU1jUFRSaFhsNWVWSVQwOEg1SHg0QUtDd3NKQWNrMGRlTVB0UW1EQmhBbU5ia3pKdnNxU2twQ2hrZGh3K2ZCaTV1Ym1zSmR0NjkrNk5kZXZXcWJ6bTIvcFYvVnRac0dBQlJvd1lvWEg3b1VPSEtpMzFKb3VscFNWQ1FrSVFFaEtDL1B4OEpDY25JeWtwQ1RkdjNpUUNkV1ZsSlVQMGdjUTc1NisvL29LbHBTV3JGMVZPVGc0eU16TlJWRlNFd3NKQ0ZCVVZvYUNnQVBuNStTVGpMamc0V09Pc1FUYnE2dXFRbFpXRm9xSWk1T2ZuSXo4L0gzbDVlY2pMeTBOdWJpNnFxNnVKS0NTYktkcStmWHRTTmhLU0JRY3paODRrWG0rRmhZVUlEdy9IbDE5K3lYcmZwS1FraGZKc3NuODdsY0UyeCt2cDZXSDgrUEdBUklTVDlSeno5L2YvMXl3Y2tZZlA1MlBwMHFWSy8vWXArOTE1UEI2bVRKbUNLVk9tNE5XclY3aDI3UnFTazVQeCsrKy9rL0ZjWDErdk1CNzVmRDdxNit1UmxwYUdkdTNhS1dUUi9sZWh3ZytGUXFGUUtCUUtoVUtoVUNoYWtwbVppYSsrK29vUitMZTB0TVRZc1dOeDRNQUJJanhVVmxZaUppWUdNVEV4QUFCcmEydlkydHFpcUtnSVlXRmhFQWdFRUFxRnFLK3ZSMjF0TFNvcUttQm5aNmMwNFBRK2tRMmt0RzNidHNHOFo3cDE2NFlMRnk3QXdzS0NCTm0vL3Zwckl2dzRPRGpBMmRtWnRBOE9Ec2FZTVdOdytQQmhuRDU5bWpWdzVPenNqSnFhR2hMOHJhK3Z4KzdkdS9IRER6OG90TzNidHk4V0xWcWt0cDhjRGdmZmZQTU5Ka3lZd01nb0VZbEUyTHg1TTh6TnpVbUErOGFORzR6Zlh0cnU4ZVBIV253eklIMWZ0bXdab3FLaUdNRnNzVmlNMjdkdjQvRGh3d3JpSXAvUHgvcjE2MkZyYTR2azVHUlVWVlhCeE1RRUFvRUFPam82cUsydHhjMmJOM0gyN0ZuR2ViSitGOFhGeFhqdzRBRUtDZ3J3OU9sVHBLZW5Jek16a3pXQTZlcnFpdTNidDRQRDRlRGN1WE9Jam81bVBMOUlKQ0laQXRiVzFoZytmRGcrL2ZSVG1KaVk0UGp4NHhwL0Y3S2lqNTZlSHI3KyttdDgrKzIzSk90b3laSWxqSEhacEVrVFJzYVB2Q0FoZlErbHdkUGMzRng4OXRsblJGU2NNMmNPcGs2ZHlqZ25JeU9ENFg4aXBiYTJGaE1uVHRUNE9aUUpXSWNPSFZKYXNtdjA2TkZvMXF3WjQzZFNoYXl3WjJwcXFyRndwRTRjOC9iMlZpbFd5cTZ5QjhBUVJhVUVCUVVoSUNBQVZWVlZDcDRiVWk1ZnZveWtwQ1I0ZTNzelJFMnBLTWpsY2huQ25IUy9TQ1RDbXpkdlVGOWZEeU1qSTQzTDF2MmJ5Y3pNUkdKaW9zYnRwYUtOS29SQ0lZcUxpMUZZV0lpQ2dnTGs1T1FnS3lzTGVYbDVhczh2S0NqQXQ5OStDMGorcm5YcjFnMmVucDdvMXEwYmpJeU1jUDc4ZWVKcHBvdzllL1lvL0hZelo4NVU2L0Z6OHVSSm5ENTlHcnQyN1ZKYmpsUW9GT0tiYjc0aDJ4d09CMHVYTGxXNHgralJvM0hxMUNtUzlYVHk1RW40Ky91ekNoU1BIejkrcTdsZVgxOGZqUnMzeG9zWEx5QVFDT0RxNm9xWk0yZVNVcEsvL1BJTDQ5MlM5NlA3TnlFUUNPRG01b1pyMTY0cEhMT3hzV0VWTVVVaUVVcExTL0g4K1hNVUZoYVM4ZmpzMlRPOGVmTkc1ZjJFUWlIMjd0Mkx2WHYzd3REUUVPN3U3dkQwOUlTbnB5ZXNyYTBiOU5uK1RWRGhoMEtoVUNnVUNvVkNvVkFvRkMzWXZYczNEaDgrekNqdlptbHBpWWlJQ0xSbzBRTDkrdlhEK3ZYckdXVk5wQlFXRnFLd3NGRGw5YjI4dk41THY5VWhXMU8vVDU4K0RYWmRmWDE5clZmbk4yblNCRXVXTE1IVXFWTng5T2hSbkRoeGdoSDQrLzc3NzNIMjdGbjgvUFBQME5mWGgwZ2tRa1pHaHNKMU9uZnVqSFhyMW1rY0dEWXlNc0xtelpzeGJkbzBScUNwZi8vK0dEQmdBTm4yOS9mSHZuMzd5TXIxZHlVdkx3K2JObTNDaWhVcklCS0pzR1hMRmx5OGVCRXZYNzVVYUd0c2JJejE2OWVUOG5NcEtTa2FsUVp6ZFhVbEhqcVFaUGNzV3JTSU5mTkdDcC9QeCtUSmt6Rmp4Z3ppUXpGNjlHaU1IajBhMTY1ZHcvSGp4L0hISDM4d3ppa3NMTVNlUFh1Z3E2dUxTWk1td2RMU0VzWEZ4VXJ2d2VQeFlHVmxCWkZJUk40TmdVQ0FiZHUyd2NQREE1V1ZsVmk5ZWpVZ0NXYm41K2VUYy92MTY2ZnltUzlldkloVnExYUJ4K05CVDArUGthMEVHVThoV1p5ZG5WbmYzZjhWRXlkTzFGaGc2dDY5T3drVWp4Z3hRc0YzNUcycHJLeFVFSGRVSVo5aEI0azRKQktKc0hMbFNzWnZObno0Y05UVTFDQTJOcGEwdTNEaEF1UGM1T1JralRJT0xTd3NjUDc4ZVkzNytXOUdtMUorNnRpMWF4ZCsrdWtuclVySG1acWFvbGV2WHJoMTZ4WUtDZ29ZeHdvTEM4a0NCeTZYaTkyN2Q4UEp5VW5sOVhSMGRGakhtQ3JCVVlwUUtJUlFLSVNWbFJVRUFnSHIrSk95ZmZ0MmhtZld5SkVqR1ZtQ1V2aDhQb0tDZ3NnaUFiRllqTFZyMXlJeU1ySkJoY1ZqeDQ2QngrUEJ4TVNFSVQ2SlJDSkdWbEtQSGowK0dLOGFIby9IRU5nMS9YdnU3ZTJOSjArZVFFZEhCd0tCQUNZbUp1amN1VE1tVEpnQVEwTkQwaTR4TVJGcjFxeEJlWG01V284MktUbzZPdkR5OGtKdWJxNUNKbVpGUlFVU0VoS0liOVBNbVRNeFk4WU1EWi8yNDRJS1B4UUtoVUtoVUNnVUNvVkNvV2lCblowZFEvUnAzcnc1ZHU3Y1NZSTBEZzRPaUlpSXdKMDdkeEFkSFkzZmYvOWQ3V3BWS1J3T0I5N2UzdSt0NzZxUUZYNGFxc3pidTJKaFlZSDU4K2RqL1BqeGlJaUlRRXhNRFBudUowNmNTQUpRT2pvNjJMeDVNNEtDZ29qQmZkKytmYkZ1M1RxdFMrVTRPVGxoeDQ0ZG1EdDNMbXBxYXRDbFN4ZXNXYk9HRWZ3VENBUVlNMllNOXUzYkIwaUNvbEl2Q1FNREF6UnExQWlHaG9abzFLZ1JEQXdNV1A5bFptWml4NDRkZ0NUb0tDMlh4T1Z5MGI1OWUwUkZSU24wemN2TEMxOTg4UVdhTkdsQzlybTd1NnNWZml3c0xMQjgrWExHUGdjSEJ3d2VQSmdFNEdVeE1EREE0TUdETVhueVpEUnIxb3oxbWoxNjlFQ1BIajN3N05relJFWkdJalkybHZ3MkRnNE9KR3ZHeHNhRy9OZkd4Z2JObWpXRGpZME5talp0Q2hzYkcxaFpXWUhINDZHOHZCeFRwMDVGWVdFaGR1ellnYTVkdXdJU2tlM0preWM0ZHV3WTQvNThQaDlqeDQ1Vitkd09EZzZBSkt0S1h2UXhORFJzVUlHVG9raHljakxpNCtQSnRyVzFOUll1WEloR2pScWhkKy9lT0h6NE1NUElYbHNHREJoQVN6cTlCUU1HREdETmpwVEgxTlFVM2J0M1IvLysvZEdyVnkvaWlaT2VubzVMbHk0aFBqNmVrUjBKeWZ6WnRXdFg1T1hsZ2N2bHd0cmFHaTFhdElDZG5SMWF0R2lCRmkxYW9Ibno1bWpTcEFtcmQ1bzJjRGdjT0RrNUlTMHREYnE2dW1qUm9nVmF0bXdKUjBkSE9EbzY0dkhqeDJTT2htUkJRWEJ3c05McjlldlhEeDA3ZGtSYVdob0E0T0hEaHpoLy9qeWpMQndrNHBGOFZtQlZWWlZDU1VRMjJNUm1BUGo5OTk4WkFxbTBMT3lIZ0tXbEpjbGExb1lSSTBab1ZKNndSNDhlZ0pJU203TG82ZW5CemMwTi9mcjFnNCtQRDB4TlRRRko5cGwwUEVwL095a0NnUUREaHcvWHV1OGZDMVQ0b1ZBb0ZBcUZRcUZRS0JRS1JRdUdEUnVHek14TUhEOStIRU9IRHNYU3BVdFpWOEM2dUxqQXhjVUZRcUVRZCsvZXhlUEhqL0hzMlRPVWxKU2dvcUlDVlZWVnhBZW1ycTRPOWZYMWFOV3FGY3pNelA3bnoxUmFXa3FDVHBhV2x1L2t1L0Erc0xTMFJHaG9LQ1pObWtSTXV1V0QvZ0tCQUZ1MmJNSGt5WlBoN3U2T3BVdVh2blZRMk5YVkZSczNic1QyN2R1eGFkTW1FdkNVSlNBZ0FLNnVybkJ5Y2lJQktHM28zcjA3a3BLUzhPclZLNnhaczRheFF0N1B6dzlQbno3Rm9VT0h3T2Z6NGVYbGhmSGp4Nk5qeDQ0SzEyblhyaDEwZFhWUlYxZEhzbmY0ZkQ2TWpJelF0R2xUZUhoNFlNS0VDYXpqNnZQUFAwZHNiQ3c0SEE3czdlM2g0dUpDeXVOb0twZzVPRGhnNWNxVm1EMTdOaUlqSTNINjlHa3NYYnFVWkFnZE9IQkFveFh6SmlZbTJMcDFLMHBLU3VEcTZzbzR0bkRoUW5UbzBBRkhqaHpCMDZkUDBiaHhZeXhjdUpEVlcwUytiL0x3K1h5NHU3c2pPRGhZcTNkTlYxY1hSNDRjMGJqOTIvQ2hlUHpzMnJWTDQ1WDN5bWpSb2dXc3JhMnhmZnQyckZxMUNsVlZWZGl3WVFNYU5Xb0VBUEQxOVlXdnJ5OGVQMzZNZS9mdTRkR2pSNHk1VVpyVlVWOWZENkZRQ0pGSXBPRFAxTDkvLzNkKzFuOExjK2ZPaGIrL3Y4YnRSNDBhaFZldlhyRWVhOU9tRGR6ZDNaR1NrZ0pJM2dscmEydlkyZG5Cd2NFQnJWdTNSb2NPSFdCdmI4OWFkcTFkdTNabzE2NGQ1czJiaDR5TURGeTZkQW1YTDE5R1ZsWVc1cytmRHc2SEF6czdPL3p4eHgvUTBkRmg3WU5ZTE1idTNiczFmaDQyTEN3c0VCb2FDb0ZBQUZ0Ylc0VjVwbmZ2M3FpcnE4TVBQL3dBa1VpRVpjdVdNVEpOMkFnS0NzTE1tVE5oYUdpSVdiTm1ZZENnUVFwdFRFeE1TSGsyS2RYVjFZeVNZdHIrN1RseDRnVDViRzF0alY2OWVtbDEvcjhaUFQwOWpCMDdGbnYyN0FFazczYmp4bzFoWTJNREJ3Y0hPRGs1b1czYnRtamJ0aTM1dXlKTDA2Wk5TYVprVVZFUjR1UGpFUjhmajd0MzcyTGN1SEVmcEtmaS93ckZ0NWRDb1ZBb0ZBcEZRenAzN2p5YXgrTkZTelovU1UxTi9lOHVwNkZRS0pUM2pKdWIyMG9BcXlTYjIxTlRVeGY4c3ozNjhMQjNkcG5QNFdJN0FIdytjUnpDdmxyeTN1NGxGQXB4L2ZwMTlPelo4NzNkZzZJY2tVaWtWRXdvS3l0N0t5R0dqYnE2T3FXQnk0Ymd4WXNYTURFeFlSV1c2dXZya1ppWUNBOFBEeGdaR1dsMFBWWGZpekt5czdOaGJXME5QVDA5cmM1VFJrVkZoZHJnS3VXL1JYRnhNWjQ5ZXdaM2QvZC91aXNVQ2MrZlAwZDVlVGtzTEN4Z1ptYkdLdkJvUzI1dTdnZFRua3lXMU5SVTNMeDVVK055WDhlUEg4Zmd3WU1ad3JDczhNamxjaHUwL0p0UUtNU2hRNGZJOVR0MDZQQ2YrMytMeXNwS1pHZG53OXpjSEJZV0Zxd0NqN1lVRnhmRHdNQkE2MUt6MnBMNStDOU1teDJNdi9NTElBWWVjTUFaOHV6aDdlejNlbE1Ob1JrL0ZBcUZRcUZRS0JRS2hVS2hhQW1mei8vUEJXWStKRlFGM1JwSzlJR2toTno3Uk5WS1pCNlBwM1ZHdzlzRUk5Vmx6V2dMRlgwbzhsaGFXc0xTMHZLZjdnWkZoaVpObWpCS1JqWUVINkxvZy85Yk9BTTNOemVOMjh1WGNjTjdFSHRrNGZQNUNBd01mQy9YL3JmUXFGR2pCczgwcG5NTzhINUdMSVZDb1ZBb0ZBcUZRcUZRS0JRS2hVS2hVQ2dVQ3VWL0RoVitLQlFLaFVLaFVDZ1VDb1ZDb1ZBb0ZBcUZRcUZRUGhLbzhFT2hVQ2dVQ29WQ29WQW9GQXFGUXFGUUtCUUtoZktSUUlVZkNvVkNvVkFvRkFxRlFxRlFLQlFLaFVLaFVDaVVqd1FxL0ZBb0ZBcUZRcUZRS0JRS2hVS2hVQ2dVQ29WQ29Yd2s4UC9wRGxBb0ZBcUZRcUZRS0JRS2hmSnZJQ01qQTQ2T2p0RFIwZm1udTlJZ3ZIanhBaytmUHNYVHAwL2g3KzhQQXdPRGY3cExGQzE0OWVvVnlzckswTHg1ODMrNkt3MUNUVTBOc3JPejhmVHBVeGdaR2FGbno1Ny9kSmNvV2tMblNNcjdSaXdXZzhQaHFHMTMvLzU5dkhyMUNnRFFyRmt6Mk52Yk4zaGZFaE1UVVZSVUJBQXdNaktDbjU5Zmc5L2pYYmw5K3pZc0xDeFUvcDNJeU1oQVltSWlBRUJmWHgrVEprM1M2aDdWMWRVUUNBUUsrOFZpTVE0ZlBneHJhMnUwYU5FQ3paczNiN0IzU0NnVWdzUGhnTWZqTmNqMVBsYW84RU9oVUNnVUNvVkNvVkFvRklvYVhyMTZoZW5UcDBOSFJ3ZCtmbjRZTTJZTTdPenNBQUNGaFlXb3JxN1c2bnJObXpjSGw2dFloR1BMbGkyb3E2dkR5SkVqNGVUazFHRDlsMmZYcmwzNDRZY2Z5TGF4c1RHR0RCbWkwTzdseTVja3NLVU1IUjJkOTlyWGhxS21wZ2IxOWZVTmNpMkJRTUQ2KzJtRFVDaEVkWFUxcXF1clVWTlRRLzdKN212ZHVqV2FOV3ZHZXY3Um8wZngvZmZmdzlYVkZaOTg4Z21HRGgwS0RvZUQ2dXBxRkJZV2F0VVhZMk5qbUp1YksrelB6ODlIYUdnb2hnOGZqb0VEQjdJRzl4cUMxNjlmdzlmWEY3VzF0UUFBVzF0YnhNVEVzTFo5OU9nUlJDS1J5dXMxYTlZTXBxYW03Nld2SHl0aXNaaU1QOW14S0RzbXVWeXVVa0dPenBISytiZk1rVzlMV1ZrWkprK2VUTGFEZ29Jd1lNQUFqYzRkTzNZc3FxcXFBQUFqUjQ1VUt6b2NPM1lNNTgrZmg2K3ZMd1lNR0tCMGZ0eXhZd2RTVTFNQkFBRUJBVmk4ZUxIYXZyeDQ4UUxoNGVIbzI3Y3Z2TDI5MWJhUGlvcENTa29LSUptek5CVitLaW9xVUZwYXFsRmJUWkMrWjJ5c1diTUdXVmxac0xhMnhwZGZmb2srZmZvb3RNbkl5RUJFUkFRQXdOemNYR1BocDdDd0VOdTNiMGRXVmhhT0hEbWlJUGorL3Z2djJMVnJGOW4rOHNzdk1YcjBhQzJlVEpGbno1NGhKaVlHNTg2ZHcvVHAwekZtekpoM3V0N0hEaFYrS0JRS2hVS2hVQ2dVQ29WQ1VVTlVWQlFxS3lzQkFOSFIwZkQzOXlmSFFrTkRjZmZ1WGEydWw1aVlDQ01qSThhK3NySXkvUHp6ejZpcHFjSEpreWV4ZlBseURCOCtIQUJ3NmRJbEVoVFhGR2RuWjdSczJaTDEyTkNoUXhsQnpZU0VCTmFnNXJsejU3Qmp4dzZWOTJuY3VERisrKzAzcmZyMlQ3QjgrWEpjdm55NVFhNTE0TUFCdUxxNk12YWxwNmRqNDhhTkVBcUZFQXFGcUt1ckk1L2wvOVhXMXFvVkx3QmcrdlRwbUQxN3RzTCtpb29LUkVkSEE1SVYzZWJtNWhnMmJCZ0E0TzdkdTVnelo0NVd6Nk1zTUhyeTVFbWtwYVVoTFMwTkVSRVJpSW1KQVovUFIzWjJOaDQ4ZUtEVlBiaGNMZ1lOR3NSNnpNaklDSDM3OXNYRml4Y0JBSGw1ZVhqOCtERnJzSHphdEdscVJRVFpkK2REWk92V3JmajU1NThiL0xvVEowN0VyRm16eVBiYXRXdng2TkVqcGVOUWRxelcxZFdwdlQ2ZnowZFNVaEowZFhVVmp0RTVVam4vbGpueWJSRUtoY2pMeXlQYkZSVVZHcCtibTV0TDN1ZXlzaksxN1JNU0V2RG8wU004ZXZRSUR4OCt4SVlORzk2eTEwek9uRG1ERFJzMm9McTZHbGV2WGtXN2R1MWdiVzJONnVwcVpHZG5zNTRqRmF3QW9LNnVEaGtaR2F6dGVEd2VXclZxUmJaLy9mVlhiTm15cFVINkRRRFhyMThIbjY4WTRuL3g0Z1d5c3JJQWlValRrQmxyTDE2OHdNaVJJOGx2OTkxMzN5RWtKSVRSNXNjZmZ5U2ZqWTJOR1hQQzI3Smh3d2JjdkhrVEFCQVJFUUUvUHo4WUdSbmh4bzBiK1B2dnZ6VytEcGZMeFNlZmZQTE8vZm5Rb2NJUGhVS2hVQ2dVQ29WQ29WQW9LcWlvcU1DeFk4Zkk5dWpSbzlHNmRlc0d2OCtwVTZkUVUxTURBREExTllXdnJ5ODV0bTdkT3BTWGwydDF2YUNnSUJMVVBIVG9FTzdjdWNNNHJxT2pRNEs5Zi96eEIrYlBuODg0L3RWWFg3MzFzN0FSRVJHQmZmdjJrZTJmZi82WlVYNUhMQmFqVjY5ZXFLNnVocVdsSlM1Y3VLRDJtc0hCd2Zqamp6OEFBS2RQbi81SHk1NDFiOTRjOSsvZmgxZ3NickJyUG56NGtIWC84ZVBIU1hCVklCQmc0Y0tGRFhaUEtWVlZWVGg5K2pUWkhqbHlKQWt1L3Zubm45aTRjYU5XMTlQUjBTSENUMkZoSWRhdlg4ODRMcCtsRkJZV0Jpc3JLN0x0NHVLQ3p6Ly8vSzJlaFkzS3lrb01HalFJYjk2OEFRQU1IRGdRNjlhdFk3VFJkbnpkdjMrZlpENE1HalFJYTlldVpXMVhWMWVuZFFhTUpzZ0xIL3I2K2toUFQyK3c2d3VGUWp4Ky9CanQyN2RuN0tkenBIYVVsSlF3TW1JMmI5NE1MeTh2TEZpd0FGZXZYZ1VBZE8vZUhkOTk5OTFiWGY5L2hmUjlscC96ZHV6WXdaanJWU0g3SHB3OGVSS3hzYkVBZ0FrVEptRENoQW1NdGk5ZnZtUUlpTjdlM2poNjlDaU9IajBLQUdqWnN1VmJmMmR0MnJTQlVDZ0VKTmxyeTVjdlIwUkVCTEt6c3pGdTNEaTE1eGNWRlNsdFoySmkwbUNMRHJUaDJyVnI1RE9mejFkNGI5K0Z4bzBidzkvZkh5ZE9uQUFrR2FnOWUvYUV1N3M3SUJHai92enpUOUsrc3JLU0xFNVFSL2Z1M2ZITk45K3dIcHN5WlFvUmZzckt5bkRvMENITW16Y1BKMCtlMU9vN3BzSVBoVUtoVUNnVUNvVkNvVkFvRkVSR1JwSWd1N201T1dzR3hydFNVMVBEV0IwN1pjcVVCbDJkbTU2ZWp1VGtaSlgzbHo4dXYycmIxTlFVblR0M0JpU2xZYVNCZWhzYkc3WDNyNit2WjRnSUhoNGVDcDRMSEE0SHRyYTJlUExraWNyU05iSkkyM0c1WEtVbGY5alEwOU9Ec2JHeHh1M0ZZakdLaTR0VnRqRTBOSVM5dlQxeWNuTEE1L1BCNS9QQjQvRVluM2s4SG1ObHZMT3pNNnlzckNBUUNGai9OVzdjV09FKzVlWGxqQ0Q3OU9uVFlXMXRyZkd6YU1xcFU2ZncrdlZyUURMdUF3SUNHdXphRlJVVktzY2pBRHgrL0JpUEh6OG0yMnhaSnE2dXJqQTJOa1p0YlMwanlLbkptSXlOalNXaUR5UmloVHphamk5WllValRNZncrNmRDaEF6Z2Nqc0pZbEIyVHIxNjlJcjl6bzBhTjRPTGlvblE4Q2dRQ2hTd2MwRG1Tb09rY0tRMWNBNEMxdFRYNjlPa0RrVWhFU3BOQnlYajgwSGp4NGdYci90ZXZYNU14cFEyVmxaVWthMHoyM1pSeThlSkZJakxwNk9pZ1Y2OWVPSExrQ09tSE51VWRLeW9xVUY1ZVRuNGJKeWNueko0OW01UW11MzM3Tmc0Y09BQXZMeStsSlM3bE16ZVZ0ZFBYMTFmWmwvYnQyMnZrV3lTbHVMaFlvM0tldi8vK08vbmNybDA3bEplWG82U2tSS0dkYkthVlNDUkNmbjYrMG10YVcxdVRFb3p6NXMxRGNuSXk4dlB6SVJhTHNYTGxTa1JIUjBNZ0VDaGtOQW1GUXRaN3N5SDdYa1ZIUitQTW1UTmtlOCtlUFdqZHVqVXlNelBKY1cwOWlmNUxVT0dIUXFGUUtCUUtoVUtoVUNnVUpSUVhGek9DN0FzV0xJQ2hvU0dpb3FMUXBVc1hoVkpVSGg0ZXJDVmNUcDQ4aVowN2R5cTl6K25UcDBsUXBFbVRKaXFEZm8wYk40YWxwU1hyc2N6TXpBYnpzWkhIeWNrSlc3ZHVCZVNDa2tPSERsVjc3cFVyVi9EOCtYT3lMVDFmSkJMaDdObXpHREJnQVBUMTlXRm5aOGNRZmlvcUtwQ1FrTUJZS1J3Zkg0K09IVHVpU1pNbXBGM1RwazNCNS9NaEZBcHg1Y29WdUxpNHdNTENRbWwvZXZic2lVMmJObW44N01YRnhSZzRjS0RhZGovOTlKUEs0NVdWbGVqZHV6ZlpuajE3Tm1OYkV3NGNPRUFDWXc0T0RwZ3dZUUwrK3VzdjNMbHpoN1VVMWQ2OWUxbFhlZzhlUEZocFNhYWFtaHBFUmthUzdjREFRSlhCeTdadDI3THVMeTB0MWRwdlNCdm16cDBMVjFkWHhNZkhFK0hIeXNvS1hidDJWWHV1N0cvbDVPUUVGeGNYNEMzR1YwRkJBWjQ4ZVlLZVBYdkMyTmdZUmtaR2VQMzZOVGszUHo4Zmp4OC9SdCsrZlZuN29hT2p3eWl6VjFsWmlVYU5HcW5zZTNaMk5zek56UlZFR0dkblo4YTJyNjh2SXl1R2pXM2J0cEdNaVJZdFdqQThPVFNCenBIL0gwM25TS2t2akxRZGo4ZkR3NGNQeWZ0b2JXMk5YcjE2dlpjKy9wdjU1WmRmeU9lK2ZmdXFmVStraU1WaVBIdjJEUGZ1M1NQL25qNTlpdkhqeHpPeUpTZE9uSWpmZnZ1TkNNN0hqaDNEcUZHamNQWHFWZFpNenFDZ0lJYkhqN0x5alR3ZVQyWC85dS9mRHowOVBZMmVCUktoVlYxNVFhRlF5QkREZS9Ub2dhbFRwNnFkajh2S3lsUm01c1RIeHhPQlRWOWZId3NYTGlUelYwVkZCUjQrZklqazVHVDg5ZGRmR2orUFBMTGVYa1ZGUll6TTEvcjZla3lhTkFuTGx5OEhKQmxqa1pHUjBOZlhoNkdob2NyclZsZFhrNnl1L3dwVStLRlFLQlFLaFVLaFVDZ1VDa1VKMjdadEk2Vm9ldlRvQVQ4L1A5eThlWk9JQmg0ZUhveE1FQjZQeHhxTWtqYzlscVdxcWdvSER4NGsyL1BuejRkWUxNYUtGU3N3WnN3WWhhRDltREZqbEphODh2YjJaaTEzdEdyVktpeGJ0Z3dKQ1FrSUR3L0hWMTk5eFFpT2w1ZVhZK3pZc2VqY3VUUEdqaDBMRnhjWEdCa1prVEpYc2p4Nzlvd0VkUVFDZ2RyQU1nQlNEZ2FTd0x6VVlQcldyVnRZdlhvMXRtelpnbUhEaHBFQW1VZ2t3cnAxNjNEdTNEbFVWMWVqVmF0V2FOdTJMU29ySzdGaXhRclUxZFdoWDc5K2FOR2lCU0FwcFhQZ3dBSDgvUFBQZVA3OE9SWXNXS0JRSmtnV2tVaEVWcFpyZ3JxeVhPbnA2UnFWcHBNUE9zWEV4REJXL3l0aitQRGhzTGUzeDlPblR4bmY1ZkxseTZHam80TnZ2LzBXdDI3ZHd1N2R1eFc4aHdRQ2djWUJVaWtuVHB3ZzQ5ckJ3UUVqUm94QVRFd015c3ZMRlFMdU9qbzZSRGlRSnpvNm1yVWtuSU9EQStMajQxRldWb1lkTzNhZ3RMUVVXN2R1WlFUODl1M2JoN2k0T0F3ZlBoeWZmUElKek0zTmxmWlg2ZzBFQVA3Ky9venJzSEg3OW0xR05wSDBtZDVtZlAzeXl5ODRjT0FBbWpWcmhsR2pSc0hDd2dLdlg3OUdZV0VoUWtKQ2tKeWNER05qWThURnhiSDZjUEI0UEh6MjJXZUFSSXc2ZXZRb3RtL2ZqbmJ0MnJIMi9jMmJOeGczYmh5cXE2dXhmUGx5cGNMaHdZTUhOU3A5ZHV2V0xmSzVxS2dJMjdadFUzdE8wNlpOTVhic1dJRE9rVzgxUjByRkFqMDlQVkp1U2xZTSt1eXp6OVNLQlI4QzBySnNwYVdsR0Q5K1BOay9mLzU4allSeUFCZ3hZZ1FaUDZOR2pTSy9tM3cyMS8zNzl4bnY3S2VmZnFyMG1wV1ZsUXovbmFpb0tFUkZSU20wazg4aTVQRjRDQTBOUldCZ0lENzk5RlBNbURFRFptWm1tRHg1TXU3ZnY2L3lPZkx5OHRDdFd6ZldZL3YyN1ZNcFJpc1RoWldoaVQ5Y1Nrb0tJMnVxUjQ4ZWlJbUowZW8rbXVEbDVRVjNkM2NZR1JsaHlaSWxlUERnQVVNSTd0aXhJMGFNR0tIMk9sRlJVY1FqU1YzMms2K3ZMNzc3N2p0VVZGUmc0TUNCOFBIeFVUcGZ5ckp5NVVxY1BYdFdvK2Y2V0tEQ0Q0VkNvVkFvRkFxRlFxRlFLQ3pFeDhjVFEyNkJRSURRMEZBSWhVSkdJUHZseTVjd016UFR5bFJZbnUrLy94NHZYNzRFQUhUdTNCbURCZzFDUkVRRXpwMDdoM1Buem1ua0w2QU9Bd01EZlBQTk4yVEY5SVlORy9Eamp6K1NVbUluVHB4QWJXMHRVbEpTa0pLU2duWHIxaWtOM01YRnhaSFBBd2NPVkZ0dUtTc3JTMmxRVXhvNHJLaW9ZSlJ4a2cvT3hNYkdvbTNidGtoSVNDQkJ3dmo0ZUhJOFBUMmQ0V1Z5N3R3NWxjSlBZbUtpMXBrMnFuank1SWxTOFVNVkNRa0pHclhyMXEwYm1qVnJoaFVyVmhEeDZMUFBQb09MaXdzdVhMaEFndmZFbHc2K0FBQWdBRWxFUVZSbFpXVXdNVEhSdWgreWxKU1U0TUNCQTJSNzhlTEZxS3Fxd3ZidDIvSHExU3NjUG53WWd3Y1BmcWQ3OEhnOHZIanhBb0dCZ2FRa1ZGUlVGT2JNbVFOSXhrTnNiQ3dxS2lwdzZOQWhKQ1FrNE9USms2elhxcTZ1UmxKU0VpQUpHR3JpMnlBcm5oa2FHc0xQencrUS9CN2FqaS9wSEpHZm44OVloYjk3OTI3eXVieThITW5KeWVqWHI1L1NQc1hFeEJEZm84REFRS3hmdjU0SXBMS3NYYnVXbEFzTUNRbkIxS2xUTVhmdVhJVjJQLy84czliWlZpVWxKUnFONHc0ZE9tRHMyTEYwam55TE9mTDU4K2ZJemMwRkpCNDUwdXdKcVFDc282T2pVdFQ0a0pCNmNNbUxWTXBLQXFxalVhTkdERjh2V1k0ZlAwNCtOMjdjbUZWa0tTZ29RRUJBQUo0OGVhS1JPTUpXUHJKVHAwNDRmLzY4U3FHNW9aSDZTRFVrbHk1ZElwOGJOV3JVb1A0KzhtemZ2aDBDZ1FDM2I5OUdhR2dvMmErbnA0ZXZ2LzVhSSsrOXk1Y3ZheXo4OEhnODdObXpCMVpXVnF5L0llWC9RNFVmQ29WQ29WQW9GQXFGUXFGUTVDZ3JLOE9LRlN2SU5vL0hRMUJRRU1yTHl4bjE4TC84OGt1R21YUktTZ3JEdEZ1S3NveVJCdzhlNE1pUkkyUjd4b3daZVBic0dhUE1WcytlUFhIdTNMbDNmaVl2THk4UzFDd3RMY1hxMWFzUkhoNk9zckl5UmxDdFhidDJyTThnUlRhelplVElrV3J2S3h1dzUvUDVqS0Rtb2tXTE1IcjBhT1RtNWlJNU9abnhuQ05HaklDSGh3ZnM3T3hJMmF3QkF3YWdiZHUyeU0zTlJXWm1KaUlpSWtpQXIydlhyaGcyYkJpai9jZkVuajE3R0NWdi92enpUd3dkT3BTUlRkR2xTeGY0K3ZveVNpTE5temVQTmRORVdabTN0V3ZYa21QZHVuV0RzN016OXU3ZGkxZXZYZ0dTY21BTjhmMjJiTmtTOXZiMlNFdExBeVFaS2oxNzlrVG56cDF4NU1nUlJ2L216NSt2Tklzbk1UR1J2RitlbnA1bzJyU3B5dnVXbEpRd1RNRDkvZjJKTjhmYmpLL3Z2LzhldWJtNXlNM054YWxUcDhqejhQbDh6SjQ5R3kxYnRvU2RuWjFLM3lHUlNJVHo1OCtUN2VycWFpeGF0QWhMbGl4aFpGaEZSVVV4M2o4ZEhSMTRlM3VyZk43M0JaMGozMjZPdkgvL1BoRVZ4b3daQTBoS2tlWGs1TURjM0J6OSt2V0RtWm5aT3ovTFA4bTMzMzZMYjcvOXRzR3VsNXVieThqcWE5YXNHWDc5OVZja0p5Y3pmSkVxS2lxSTl3c2JscGFXRUl2RlJFUlVsbVVtTC9vY1BIand2WmQ2VTVYeEpzLzU4K2NSSFIydDlIaGRYUjFEdUJZSUJPQnl1UXJ2eU1hTkc1VmV4OXpjSExHeHNVcjdWVlZWeGZoT0tpc3JVVjFkelJEY2pJeU1zSDM3ZHBYUE1tUEdETFJwMDRaeG5ycU1UVWpFSVUzZmVYOS8vMzlGQnQzN2dBby9GQXFGUXFGUUtCUUtoVUtoeUdGcWFvcG16WnJoNmRPbmdLUzhrcnpaOU9EQmc5R2xTeGZHUG0wTWpDRXBoU1ZiL2t0KzVYN3YzcjNSdlh2M3Qzd0tKcjE2OWNLd1ljTnc1c3daV0ZoWVlPREFnUkNMeGRpM2J4L0p1dUJ5dVZpMmJKblN3TXVkTzNlUW5aME5BR2pUcG8zYVZjUlZWVldNN0IwZkh4OUdVTTNRMEJCdDI3YUZtWmtaQ1JDWm01dWpwS1FFTjI3Y3dPelpzeG50ZFhWMTRlam9DRHM3TzBSSFIwTWtFcEgyYVdscG1EMTdOakZYVjRXTmpZM1NzanhzMU5UVXFBd3lEUmt5aEhYMS83MTc5M0Q0OEdHRzE0SXNVdDhZQUhCemM4UHMyYk5adjFNZEhSMkY4U2ZOK3BDOTF0S2xTeFVNMTZXQ2pTYjgvZmZmU0V4TUpOdlhyMStIajQ4UDJlWndPRmk4ZURFUk45NEZMcGVMVmF0V0lTQWdBTFcxdGVqZnZ6K3NyS3hRVkZURUNQUjdlWG14WnI1SWtTMWZKQzJacG9yVHAwOHozam5aYzk1bWZGbGFXc0xTMGhMVjFkVkVtSk9lYy8vK2ZVeWNPRkZ0MEpITDVXTG56cDFZdm53NUNkaUtSQ0o4KysyM0tDZ293THg1OC9Ebm4zOHFlT044OGNVWFN2MlZUcDgrclJDc3JxaW93S2xUcHhBVkZjVVFaNlRJamtkRFEwT01IejhlbzBlUFZ2QjM0bks1ME5IUm9YTWtDK3JtU0c5dmJ3V3hqc1BoTU1SYUNwT0RCdzhxWlBCY3UzWk40NHhKTHk4dkxGbXlCRlpXVmdnTEN5T1pwdEpza2JpNE9BWFBOMmRuWjJ6WXNFRmx5YnJhMmxyeU9TOHZUMlhKdGlsVHBpQXdNSkQxV0gxOXZkb3NGMW5ZUkNoWkVoTVR5WGhWUm0xdExSR2JHelZxUkVxZjZ1am9vSzZ1RGlVbEpZaUxpMlAxallQa2I3bThXUHZGRjE5ZzVjcVZDQXNMZzBBZ1FIRnhNYTVjdWFLeUg5TDVWL2IzMWVTN3VIZnZIdGFzV2FPMkhRRDQrZmxSNFlkQ29WQW9GQXFGUXFGUUtCVEsvMmZRb0VIWXZYczNPQndPREEwTkdZRVVJeU1qaGluMDI5S25UeCtsZ29LdXJpN0Q5UDF0U1UxTkpTVzBwQUdqc3JJeXJGMjdGbXZYcm1XVW1SR0pSSmd5WlFvQW9IdjM3bkJ6YzJOYzY5ZGZmeVdmTmNuMk9YLytQQ056ZzgyUXZheXNESFBuemtWUlVSRk1UVTF4OE9CQmpCczNEbmw1ZVFnT0RrWkVSQVNqVkpKSUpNS0tGU3R3L2ZwMUFNQ1dMVnV3ZGV0V3BLV2xJU1FrQkFjT0hFQ3JWcTFVOXN2WjJSbkxsaTFUMjM4cHhjWEZLb1VmSG85SEFrdDVlWG00ZlBreXpwdzVRNExpQUdCdmI0OGxTNVl3QXRkaFlXRklURXhFUWtJQ1VsTlRFUmdZQ0dkblp3d1pNZ1NlbnA1d2NIQWdiZnYwNlFNREF3TzhlZk1HZW5wNjRIQTRqTURicEVtVDRPam9xQ0Q4YUlPTmpRMGNIUjBaL1pibDAwOC9SYnQyN2Q1WitKa3padzVacVM4ZGYxZXVYTUdWSzFjZ0Zvc1pnZjZrcENRUzJKY3RRUWNBaFlXRlpNVzlsWlVWZXZic3FmSys5ZlgxakZYNTNicDFJejQrVXQ1bWZOMi9meCtMRnkrR1VDaEVqeDQ5TUc3Y09BUUhCeU1oSVFIcjFxMURXRmlZMnU5RVYxY1hHelpzd01hTkd4bFpjcEdSa2NqS3lrSnFhaW9qT1BySko1K285TTZRQnJWcmFtcHc4K1pObkQ5L0hwY3ZYMFpOVFEwZ0VUREdqeCtQNnVwcWNqOG5KeWRNblRvVlgzLzlOVjYvZm8xOSsvYmh5SkVqNk4rL1AvcjM3dzgzTnpmR3Uwam55SGVmSXo5R1dyZHVyVGJ6VGtwU1VwTEtzbXdaR1JrNGMrYU13djdPblRzenlwbEJNdWJHalJ1SHpwMDdZOCtlUFdTZXNyYTJKaVhrWk9jV2FUWkxkWFcxZ2hoWlZsWUdzVmlzMXQ5TkZsVnRaVVVpZVdiTm1xWHhQVFJCV2VhUkxKY3VYU0tMQXJwMTYwWkVOQ01qSXpSdDJwUjQ5Zmo1K1drbFN2bjUrY0hVMUJSWHIxNVZXcDVUSGRyY2o2SWFLdnhRS0JRS2hVS2hVQ2dVQ29YQ3dxaFJvekJ3NEVBMGJkb1U4Zkh4K09xcnI4aXgrZlBuczNvQWRPalFBU0VoSVFyN0wxMjZ4R291M2F0WEx4Z2FHc0xVMUJUbTV1YTRkKzhlT2ZiNTU1L0QxdGIyblo5REpCSXBlQWpVMTllanZyNmV0YjIwcld5QVRJcXN3ZlhObXpjeGZQaHdsVUVhMmNCUDY5YXRXYk54NHVMaWtKV1ZCUUNZT1hNbTdPenNNR1hLRk96ZXZSc1pHUmxJVEV4a3JEcE9UMC9IMWF0WEFjbXE0MDZkT2lFa0pBVFRwazNENjlldkVSVVZoZVhMbDZ2OFR1N2R1NmRWVUZwVjBBNEFMbDY4aUpTVUZOeTZkWXM4aXhSalkyTk1tVElGQVFFQkN0K3BpWWtKTm0vZWpIUG56bUhYcmwxNDhlSUZNakl5a0pHUmdhMWJ0OExNekF4T1RrNXdjM05EWUdBZ0lpTWpZV0ZoQVgxOWZVeVlNSUdZbmR2YTJtTGF0R21zZlZ1MmJCbERRSklTSEJ6TU1FQ1g0dVBqZytqb2FGaGJXNk84dkp6NHhKaVltQ0FvS0VpRGIwczlkWFYxQ21OU21jK0Y3SGNtdjlJOVBUMmQ3Q3N2TDBkbVpxYlNEQmdBdUhyMUtvcUtpc2cybXhENU51UHJ5SkVqcUs2dUJvZkR3Zno1OCtIazVBUVBEdy9jdUhFRGx5NWR3cmh4NDlDeVpVczEzOHIvaVRGTGx5NkZoWVVGOXU3ZHkraTNMTzd1N2d3dkRYa0tDZ3B3L3Z4NTNMbHpCN2R1M1ZJSVNIZnYzaDNCd2NGbzA2WU50bTNieGpqbTdlMk45dTNiWS92MjdZaUxpME5sWlNYT25EbURNMmZPZ01mamtSSjlVNmRPcFhOa0E4eVJIeU9qUjQvRzhPSEROV3JiczJkUGxZTEpwazJiV0ROYzNOM2Q0ZXZyaTlMU1VpTCtXbHRiWThhTUdRQ0xTQ3hGZGk1WDV3L1RxRkVqUm9tL2Q4SEN3a0xwTVdtcFNVMFJDb1dzWXc4QU1qTXpHWjU2YkloRUlodzhlQkNRK1BCNGVIZ3dzcWQ4Zkh6dzRNRURJcnI1Ky90cjFUOVBUMC9pdXdZQW9hR2hERis0bFN0WE1zcHRRdksrU2RHazFKc3NmRDZmVVVxenJxNE8rZm41V2wzalk0VUtQeFFLaFVLaFVDZ1VDb1ZDb2JCZ2JHd01ZMk5qbEpXVk1jckFkTzNhVldsUXk4aklDSzZ1cmdyN1piMVpaQkVJQkVoSVNBQ1h5OFhCZ3dkSlVMTkZpeFprVmJrOFQ1OCtWVnJpaGkxNHJxK3ZEMGRIUnlWUHFSeTJGZHRyMTY3RjFLbFRVVmxaaVFzWExzRFIwUkhUcDA5blBmL3UzYnNNdndXMklMdDB2NzI5UFE0ZE9rUXlHTWFQSDQvcjE2OGpLQ2dJblRwMVlyVHYwS0VEb3FPanNXYk5HZ1FIQndNQVhGeGNNSFRvVUxpNnVtcGtqSzVKQ1JwdHlNN09WbGhsM2FSSkUzejIyV2NZTTJZTUNnb0tFQk1Ub3pRalpjaVFJZWpmdnoraW9xSnc0c1FKSWs2VWxwYml4bzBiR0Rac0dDREpHb0lrcUNrVmZTREpIRklXUEhSeWNrTEhqaDBWOWlzcmZSTVlHSWlaTTJmaTFhdFhqREpvQ3hZc0lFYjBzb2pGWXFYalViYVBzdGpZMkxDV0dsT0gvRE42ZTN2ajlldlhPSFBtREtxcnF4RVNFb0lmZi94UnFURzdyQkJwYlcyTjNyMTdLN1I1bS9HMVljTUdSRVZGSVNjbkIwNU9UZ0NBa0pBUWhJZUhJeXdzREUyYU5OSHFPUU1EQTJGaFlZSDE2OWNyWkVQWTI5dGowNlpOckw1TlVnd01ESEQ4K0hHVWxwYVNmUndPQjcxNjljTGt5WlBoNnVxS3FLZ29CWjhPS1ZaV1ZsaS9majNHangrUDc3Ly9Ic25KeVJDSlJLaXZyMGRtWmlacWEydGhiMjhQSFIwZE9rZktvYzBjK2JFU0dSbEp5cW1wUTVxQnB1eVlzdXhDSnljbnJGKy9IdnYyN1ZNcmRNakNKdnhZV2xyQ3pjME5KU1VsRE9HZXgrUEIyZGtaV1ZsWkN1S3JwdGpiMjZzc1ZRa0FseTlmaHA2ZW5zYlhqSXlNeEk0ZE8xaVAvZjc3NzJyUC8rMjMzL0RzMlROQU1vZkt6NnVEQncvR3JsMjdJQktKc0hQblRuaDdlOFBRMEpEUkpqdzhIUFgxOWRpeFl3ZlMwOU0xN3JzeVpPY2hiWVhTNXMyYk0rYjJyS3lzLzJ5Mm5UeFUrS0ZRS0JRS2hVS2hVQ2dVQ2tVRlgzLzlOU2tESXhBSU5DcmJwQTFjTGhkLy9mVVg5dS9mVC9hRmhZVXBYWTBjR3h1cmNWQU5BTnEzYi8vV0pWZGtEZFFoQ2JZdFdiSUVxMWV2QmlTbTFMNit2bWpldkxuQ3VTZE9uQ0NmRFEwTkdTdCs1Zkh3OElDSGh3ZlpGZ2dFaUlpSVVOcmUxdGFXa1JFQmdQUkpFN2hjcnRyVjN2S29XcFUrZWZKa25EOS9Ia1ZGUmVqWnN5Y0dEUnFFUG4zNmdNZmo0ZlhyMTFpOGVESHk4dkxBNVhKaGFHaUlsU3RYd3NEQUFNN096dVFhQW9FQVU2Wk13Y1NKRTNIMTZsVmN1blFKMTY1ZGc1T1RFL3o4L0VpN0J3OGVNTWJLeUpFajBiVnJWNjJlUlJYUzFkYWJObTBpSnVqZHVuVWo0cE04UXFGUTYzSmJxMWF0ZXZlT1NnZ05EY1hkdTNlUms1T0Q0dUppN055NWsvWDZPVGs1cEh3YkpOK2JNdkZMMi9IRjRYQVFFQkRBMk9mczdJeGR1M2E5eFJQOUh4NGVIakEzTjBkeGNURmpmMjF0TGNyTHkyRmtaS1QwWEdOall5eFlzQUFyVnF4QXk1WXQ0ZVBqQTM5L2YxaGJXd01Bb3FLaWlGREQ1WEl4Yk5nd0RCNDhtRkhHRFJJUmJOdTJiU2dzTE1TdnYvNktwS1FrUEh6NEVLR2hvUXpUZHpwSC9uKzBtU00vVm5KeWNwQ1RrL1BPMTlIVDAwT0hEaDF3NTg2ZEJ1a1hKRjVVVXFSajJOUHovN0YzMzJGUlhQM2J3TytGQlphT1NqT0lGQVY3N0wzRzNudk1vMGxNWWtLSWloMFZhK1R4d1VLc2thQm9OUGJZb2tZVGpVWWphcUlZc1dKVVJDTUNVZ1FWcFMydzdMNS8vTmg1ZDlqQ29oaVUzSi9yOG5MUG1aa3paN2JNTHVkN1NqdTBhOWNPeDQ0ZDB6bVNMalkyVm0rZ3BUUmR1M1l0TmZCamFNcEdYVXF1cGFXcDVOU1ZKZVhtNWlJOFBGeElEeG8wQ0NrcEthSjluSnljMExGalI1dytmUnBQbno1RlNFZ0lGaTllTE5wSEhieTF0N2N2dGI2TEZpM0Nva1dMRE82akdlQTJGTlNtc3VFelNVUkVSRVJFUktUSDVzMmJSU05ESmsrZUREYzNONlNucHlNNU9WbHJtcUdjbkJ6RXhzWnFsZlBvMFNPOTU1REw1Wmd6WjQ3UUUzbmt5Skh3OHZKQ1RFd01rcEtTMEsxYnQ1ZStEcVZTYWJDeHFDUXpNek85STBnR0RoeUkvZnYzSXlZbUJncUZBdXZYcjlkYVpQbnAwNmVpOVJjR0RoeFk1dWxzWHFVdVhicG9MZVp0U0VaR2hzRkZ2aU1qSStIbDVZWEdqUnZEd3NJQ2YvNzVKLzc4ODArZ2VDUkRVbElTVVB3NlZLOWVYZWloSGhrWnFiZE1PenM3OU9qUkEzSzVIQWtKQ2FoWnN5WWVQMzZNbVRObkN0UDh1TG01WWNxVUtaREw1VWhPVHRiNUdpY2tKT2hzSU5jM2pSVktOSnhiVzF0ajl1elpTRWhJUUZKU2tzR0FRMW5JNVhLOTA3dnBZbU5qbzdNbnVIcWRsNGtUSndJQURoOCtqRTgrK1VTckFWU3pZVjhxbFJvOUZWVkZpSTJOUlVCQWdOYTZJd0NRbkp5TU1XUEc0SnR2dmhGR0Y1V1VsNWVIR3pkdW9IMzc5bkJ6YzhQVHAwK3haY3NXb1BoMS8vSEhIMFg3U3lRUzRiMW9hQzJyaGcwYnd0UFRFN0d4c1dqZXZEbkFlNlRPYmNiY0l5c3ppVVJpOUtnTlErdjdBRUN6WnMxdzllcFZ0R3ZYRHVmT25YdWgraVFuSnlNNE9CZzVPVG00ZHUyYWtHOW5aL2RDNVRrNU9SbmMvdXpaczFLbkI5V2tuazZ6UEtoSHJybTV1ZUhodzRkYTI3LysrbXNoME9QajQ0TVdMVnJvWEVOcDVNaVJ3dWY2K1BIamVQdnR0N1dDMitXSmdaOVhnODhrRVJFUkVSRVJrUTU3OSs3VjZyRy9ZOGNPTEYrK1hHaXczcng1czJqNzlldlhNV3JVS0tQUG9WS3BFQndjTEpvUzY4Q0JBL2orKysrQjRrYnQzcjE3dzgzTnJjd043cHFOV3FtcHFYcEhiT2d5ZE9oUXpKa3pSKy8yNGNPSEMxUHdSRVpHUWk2WGl4cEJEeHc0SUZxRDROMTMzeTFUM2N1TDVsb3ltZzFMU3FVU3VibTVScGRUY3JSUGZuNitjTHlWbFJVdVg3NnNkMnFwa3VMaTR2Uk9nYWJQZ0FFRFlHdHJpM0hqeG9sNlorZmw1YUYvLy83Q3RHbHQyN2JGaHg5K0tEcDIvdno1WlRyWHpaczNFUklTSXFUejgvTXhaTWdRNGZrTENBaUFpNHRMbWRkVzBSd2hBZ0NMRnkvR1R6LzlaUFR4eDQ0ZGc2T2pvODV0N2RxMUV6VjBIajkrSEg1K2ZzSjJ1Vnd1YXR6czBhTUhxbFNwVXFiNi8xTXVYcnlJYWRPbWlZSVFWYXRXUlc1dXJ2QStmUHo0TWZ6OC9QRDExMTlyVFlXSTR0ZE1jOFNkSVVxbEVvY09IU3BUSFZOVFV6RnExQ2plSTEvaUhsbVp6Wmt6cDl6VytLbGZ2ejc2OXUyTGhnMGJ2bkRneDhYRkJVZU9IRUYyZHJhUVoySmlJaHB4V1JiZmZmZWR3WFZvdnZ6eXl6Sk5QN2RreVpJeUJUdE9uejZ0TTFnREFPN3U3ckN3c01DTUdUTXdhZElrMGJZLy8veFRGQUQvNUpOUDlBYm9XclpzaWJmZmZsdVlXbkhWcWxYdzhQQkF1M2J0aks2bld2UG16VVdCK0QvLy9GUG9ES0dtK1h1aDVIZEZhWXFLaWtRakl6V251UHkzWStDSGlJaUlpSWlJU0lkbno1NXA1U1VtSm9yU3BmWDhMVTFpWWlLT0h6OHV5dE5zQkhOeWNvSkVJc0cyYmR1QTRuVnpYRnhjaENtYk5PWGw1U0UyTmhaTm1qUjVxVG9aUTkzYlgzM2V1M2Z2b21IRGhrQnhRN0xtZWpkdDJyU3BzR21PMXE1ZEs0eDAwQlFaR2FsemZSZGpqUjgvWG5oODh1VEpGeTZuTEdReW1WYlA4SklqUWw3Mi9ZamlobnZOOTJESlJjU2RuWjNSdDI5ZjlPM2JGMFZGUlRoMTZoUzZkZXVtc3dFeEppWUdYbDVlV3V0RGxEZUpSSUptelpvSmdSOTFZNlhhMGFOSGtaV1ZKYVQxclRkVjBYYnUzSWxWcTFhSlJtTlZyMTRkNjlhdFExcGFHaVpPbkNpOE5sbFpXUmc3ZGl5V0xWdUd0bTNiVmtoOWVZL1V6OUE5c2pKNDh1U0pjUDhwK1Q1SVQwL0gzYnQzalNwSGMyMlh6TXhNMFhIZTN0NW8zTGd4bWpWcmhsOSsrZVdGNjJwcWFvcFdyVnJodDk5K0UvSSsvdmhqbld1V0dhTi8vLzR2WEJkZE9uWHFWS1kxZmtwK3hqU1ptcHBpNnRTcFd1KzFwS1FrQkFVRkNlazZkZXFnUjQ4ZUJzOHpmdng0K1B2N0E4WGZBOU9tVGNPcVZhdlF1blZybyt1SzR1ZHI0TUNCUW5yV3JGa0dBejlsSGZIejRNRURneU55LzgwWStDRWlJaUlpSWlMU1ljaVFJZGl3WVlOV3c3ZTF0VFdjblozaDdPeXMxWENrYiswWWhVS2hWUTZLRnlYMjhmSFJHZ0ZpWm1ZR056YzNVWU91WEM3SHJGbXo4UFRwVTd6Ly92djQ1Sk5QWUcxdERZVkNnUU1IRG1ERGhnM0l6czdHcmwyN1NnMjB0R25UUnF1aFBqNCtYbXV1ZjMxS2pwYlFuS2JwN05tem9nREY2OXJJWHA3OC9mMUZveGd5TXpNeGNlSkVQSC8rSENqdVBhMXZkTURtelp0eDhPQkJJVDFxMUNpdDU4ekp5UWt5bVF6OSt2WEQ3dDI3UmR0TVRFeFFyVm8xdUxpNG9ISGp4bHJsVzFoWTZBeks2T3RsMzcxN2Q1Mk5yRldyVm9XN3U3c3dsUkFBN051M0Q2R2hvYWhYcng2bVRwMktaczJhQWNYdnBiQ3dNSnc2ZFFxREJ3OHVkYzBYTnpjM3JmZHNVVkdSTUYyZU1UVGZreVduRGR1M2I1L3d1RTZkT2pwSHlWUWt1VnlPLy83M3Z6aDI3SmdvMzl2YkcrSGg0WEJ5Y2tLTkdqWHc5ZGRmaTRJL2Nya2NreWRQUmtoSUNMcDM3eTRjWjJkbkozcFBvVGlvcEI0RlpHcHFpcENRRU5TdFcxZXJMaGtaR1pnOGViSXdPc0xHeGdicjE2K0hsWldWc0krNmtacjNTUDBNM1NNcmc3MTc5K3BkaHkwaUlnSVJFUkZsTHZQSEgzOFVUVU40OXV4WlZLMWE5YVhxcVRaNDhHQlVyMTRkTldyVWdFd21NL29lb09zK1dkcklyWUtDQXEwcDdISnpjL1YyTm5pUlVUU2ExSUdZRVNOR1lPYk1tUmcrZkxnd0NsUmRuMG1USm9rQ2ROT25UemM0YWdrQVdyUm9nUjQ5ZXVEWFgzOFZ5bG00Y0NFT0hUcGs4RmpOYzZONFRUSE5hVTF2M3J5cGRjekxCSDVJUHo2VFJFUkVSRVJFUkRwVXExWU5YM3p4QlpSS0pieTl2VkdqUmcxVXIxN2Q0T2lGMXExYkl5d3NUQ3QvNTg2ZFdMNTh1YzVqUm93WWdYUG56cUZ1M2Jxb1hiczJ2TDI5NGVibXByWHcvSGZmZlllMHREVGhzWk9URTk1Nzd6MDhldlFJSzFhc0VOWVUrTzkvLzRzTkd6WVlYR05oOWVyVldvMHJLMWV1eFBidDJ3MCtKMGxKU2JDd3NOQ2Fva3V6TE0ycFpGeGRYVjlxWk0zTGtzbGtPbDh2dVZ5dTFjaXM3M1hOemMyRlVxbUV1Ym01emdacmlVUUNlM3Q3b1lGYm9WQWdKQ1JFQ1BvQXdPM2J0N0ZpeFFvMGE5WU16Wm8xUTkyNmRXRnFhb3I5Ky9lTEd1Z2RIUjB4ZHV4WVVTTzdwaEVqUmtDcFZNTFgxeGNlSGg1d2MzT0RrNU9UNkwxeTRjSUYwVEVSRVJGbzFLaVJWbG1kTzNjV1RYMmsxcUZEQjdSczJSS2VucDd3OWZWRjdkcTE0ZVhscFRXTlZtWm1KdGF1WFFzVXIyTTBlL1pzSERwMENPYm01dGl4WTRjdzlkM0Jnd2ZSbzBjUHRHblRSdWMxQVVDdlhyMUVvNmhRU2tPcDJ2UG56L0hvMFNNOGUvWk10TTZNNXZzeEppWUd0Mi9mRnRLdll5QXlOVFZWNjNWcjFxd1psaTFiSmxvOHZYbno1bHJCSDRWQ2dWOSsrVVVVK0RFeE1ZRzd1N3VRam9xS0VnVy9pb3FLc0hIalJ1SDkyS3haTTFTdFdoVVpHUmxZdm55NTZIM3gyV2VmNlowU2kvZEliY2JjSS85cEN4WXNFRWJEdFdyVlNqUU40cjlGKy9idDBiNTlld0RBc21YTEVCd2NqQll0V21ERWlCRTYxNGdxS2lyQzVzMmJjZi8rZmEzQXpPblRwdzIrbnBNbVRjTHZ2Ly8rQ3E3aXhTZ1VDdUZ6QVkzdkdUWE5JTldUSjA5RTkycVZTZ1ViR3h2aG5qQmh3Z1M5UVIrbFVvbXZ2LzVhNjdzMU5qWlc1N3BlbXZMejg0WEhEUHlVSHo2VFJFUkVSRVJFUkhwODhza25XbmtxbFFycDZlbElTVW5ST2NLaXJJWU9IWXFoUTRkcTVlZmw1ZUh4NDhlb1VhTUdrcE9Uc1hYclZtRmJ6Wm8xTVd6WU1BREFXMis5aFE4KytBQ2JObTBDQUZ5NWNnVzdkdTE2SlFzeGYvbmxsN2g2OWFvb1R5S1JDQ01IRWhNVGNmNzhlV0hiOE9IRFMrMVYvQ3A5L3ZubitQenp6MFY1NTg2ZHc2eFpzNFNHTERzN095eGN1QkFkT25RUTdWZFFVSUNRa0JDaEFkZkJ3UUVyVnF4QXZYcjFESjR6TXpNVGRldldSVVpHQnU3ZnZ3OFVUOHQxNXN3Wm5EbHpCaWhlRjhqTHl3dC8vZldYY0p5cHFTa1dMVnFrTitnREFKNmVucUxwZXRUeTh2S1FuSnhjcHVtQzlERXpNOE82ZGV1MDhsVXFGZExTMG1Call3TWJHeHVFaDRlTHBrOExDQWdRQW1Qang0L0g4ZVBIaGVkNDRjS0YyTE5uRDZ5dHJWKzZmcHBpWTJNeGRlcFVyZno2OWVzTGp6WFh1ckcxdFVYdjNyM0x0UTdsd2RQVEU5OTg4dzM4L2YyUm5aMk40Y09IWS9yMDZUb2JRRXNHZjRZT0hhcnpQYUVwS3lzTEhUdDJ4SVVMRjRTQWtYcXRLZlVJTWs5UFQyUm5aNHZXeW1qYnRpM2VmLzk5ZzJYekhpbFcyajN5bnlhWHkzSGt5QkZoK3NDK2ZmdVdTN25WcWxXRGo0K1AzdTNxZGRSMEJRRUxDd3RoWW1LaUZiZ3I2VlY5ZDhUSHh3TUFvcU9qa1plWHB6UHdjK2ZPSGR5NWMwZG53THB6NTg0R3kxY0hHRFdwT3dnWU9pWXZMMC92UGxsWldiQzB0RFFZRkxHMHROU1piMlZsaFZHalJpRXNMQXkrdnI0WVBIZ3dRa05EOVphalhwOUw3WC8vK3g4Q0F3UFJva1VMZzFPcVJVUkVJQ3NyQ3dNSERpenplbGFhYSs3cDZtQmhpTHU3TzFhdFdxVjN1N284WGE5TFpjZkFEeEVSRVJFUkVWRUpDb1VDMGRIUlNFdExRMXBhR2xKVFU1R2Ftb3JrNUdTa3BxYWlzTEFRNXVibW9pREhpOGpJeUVCU1VoSlNVbEtRa3BLQ3BLUWtKQ1VsSVRFeEVZOGVQVUxUcGsyeFljTUdCQWNIaXhvdHBrNmRLbW9BR2pObURBNGZQb3owOUhRQVFGaFlHTjU1NXgyZDYxeWd1TWQ3eWQ3dXVxWmZLYWxSbzBaYWpacjkrL2VIczdNelVHSzBqNW1aR1FZUEhtejBjL0dxWldkblkrM2F0ZGkxYTVlUVY3OStmWVNHaHFKNjllcGErNXVibTZOOSsvWTRjZUlFNUhJNUhqMTZoRTgvL1JRTEZpeEF6NTQ5OVo3SDBkRVJreWRQeHVUSms1R2NuSXpmZi84ZFo4K2VSWFIwdFBBYTV1Ym1pb0krS0Y0NzU5NjllM0IwZEJRdGhLMldrSkNBTzNmdUNPL0h0TFEwcEtTa0lEazVXWmhhWjhLRUNhVUdwZ3dwTEN4RWZIdzgwdExTa0p5Y2pPVGtaTkY3VWk2WEMwRWh6WFdjR2pSb2dINzkrZ2xwQndjSCtQdjdDeU00VWxOVEVSWVdocGt6WitvODc5bXpaN1dtd3RKYzUwWWZYV3VtV0ZoWUNNR0t6TXhNWVpvaUFDL1VJUGxQeU16TWhLdXJLK2JNbVlPa3BDUU1IVHBVNTJnc3RWcTFhdUcvLy8wdnJsNjlpazgvL1ZRVWdMTzJ0dFphSEwxSGp4N28wYU1IQ2dvS2NPblNKZnp4eHg4NGUvYXNhSjBOZFdPNEppY25KMFJGUmFGWnMyWmF6eHZ2a2JxVmRvLzhwOTIrZlZ2MFdTcXZFWmpEaHcvSDhPSER0Zkt2WDcrT28wZVA0dGRmZjBXREJnMndldlZxclgzV3IxK1BIVHQyb0ZXclZtamZ2ajNhdFd2M3dzK1A1bXVrT1pYWjZ0V3JoZXZXL0R3b2xVcmN1blZMU0dzR2lYVk5OZmo0OFdPdFBIM1RaQnBpYVdrcFdtTUlHdE5aSGpseVJCZ2h1V1RKRXJScTFVcTBYM0p5TW9ZT0hRcWxVb20zMzM0YjdkdTNSOGVPSGZXK2QzVjUvLzMzY2Z6NGNYejExVmU0ZVBGaW1lcmV2SGx6ekp3NVU1aktVNVBtYzZhK0Q2V2twTURMeTB2SW56MTdOdnIwNmFPemJBc0xDNlNtcG9xZVoyT205N093c0JEMmMzSnlncWVucDhIOTVYSzVhTzIzZjh1b29uL0hWUklSRVJFUkVSR1YwYVJKazNRMkJLa1ZGQlNnZmZ2Mm9pbEtMbHk0SUV3bm82bGtPYjE3OTBiZnZuMlJsNWVIbzBlUDZqMkhwYVVsdG0vZmp1am9hQ0d2VTZkT1d1K1d6aFFBQUNBQVNVUkJWSTEzbHBhV21EUnBFdWJPblFzVU4zS0Vob1ppeFlvVk9zdjkrZWVmOVo3VEVNMkFoSnViRy9yMTY0Y3hZOFlJNXp4OCtMQ3d2VWVQSGxyclhGU0UzTnhjYk5xMENULzg4SU5vK2pVVVR3VVhIQndzckM5U1dGaUkvUHg4RkJRVUlEOC9IM0s1WE5TWW5KK2ZqMW16WmlFK1BsNXJKQkdLWCtlTWpBeWtwcVlpSlNVRkNRa0ppSStQUjFKU1VxbTlqVk5TVXJCMDZWS2dlSXE4MXExYm8xMjdkbWpkdWpWc2JXMXg5T2hSdld0cXFLMWR1MWFybDd5L3YzK3BhL3pzM2JzWEJ3NGN3Sm8xYTBxZEJrcWhVR0Rod29WQ1dpS1JJQ2dvU09zY0kwYU13UDc5KzRWUlQzdjM3c1hBZ1FOMUJxYlVvMC9LeXRMU0VrNU9Ua2hQVDRkTUprUFRwazNoNys4dk5BSWVQSGhRMUh2OTNYZmZMZk01WGpXNVhLNDE0dUNiYjc0eCt2aWRPM2VLMHN1V0xjTTc3N3dqcExPeXNvVGdURkpTRXVMajQzSDM3bDA4ZWZLazFMSVBIVHFFUTRjT1FTcVZvbkhqeG1qYnRpM2F0V3NIWDE5ZmdQZEluUXpkSXl1Q1pvQzVYcjE2Y0hSMExOZnlsVW9scmwyN2h0T25UK1BreVpOSVRrNFd0djMrKysrNGVQRWlXclpzS2VSbFptWmkyN1p0eU0zTnhXKy8vU1lFUTJyWHJvMU9uVHFoYytmT2FOQ2dnY0ZwK0RScGpwQjg5T2dSdG0vZmpqNTkrb2hHalJRV0ZxS3dzQkRQbnovSHZuMzdSR3ZRcU5mSEFZQzdkKzlxbGE4cklQWFRUejhaSEkwVUZCUWtCQmxLN3FkUUtIRDU4bVdjT25VS0owK2UxQW9zTFYyNkZMdDM3eFlGSnNMRHc0VnJPSHYyTE02ZVBZc2xTNWJBMTljWFhicDBRZGV1WFEyT3ZrSnhSNGJ2dnZzT01wa01kbloyb3VrL1Q1OCtqZkR3Y0FDQXZiMjkxdmVNVENiVE9lSk9wVkxod1lNSFd2blcxdGJvMmJNbmF0V3FCUlFIanF5c3JKQ1VsSVJmZnZrRjFhcFZnNjJ0TFN3c0xKQ1ZsWVV0VzdaQXBWSUp4NnZ2TDRaMDY5Wk41MGl0akl3TWJOdTJEUllXRnJDd3NJQ1ptUm15c3JKdzZ0UXAwZHFENWJWMjFPdU9nUjhpSWlJaUlpS2lFcVJTS1R3OVBYVTJCS21abVpscDlmeFZLcFZHOVFaV0J4UjhmSHdNTm1vbUpTV0pldWZLWkRKTW56NWQ1NzY5ZS9mRzl1M2JoZlZNVHA4K2pkT25UNWM2TFUxWjlPblRCeDA2ZElDdHJhM1dDSURqeDQrTEFpdXZ5MW9xbHBhV09IdjJyRmJRQndBdVg3NzhRbVZHUkVRZ09Ua1pjK2ZPaFZRcXhabzFhN0J2M3o2RG96UktjbkJ3UUljT0hYRHAwaVd0QmVOVFUxT0ZoYzVOVEV3UUhoNWVhc09lbVptWjFoUTlLTEYyZ2o3cXdKZUxpd3RrTXBuQjkvQ3FWYXRFNjBVTUd6Wk0xR3RlVFNxVklpQWdBTk9tVFFPS0d3bERRa0t3ZGV2V2NwM0NhY2VPSFRBMU5ZVzl2YjJvc1ZpcFZJcEdKYlZ0MjFhMDdrMWxscEdSZ2RHalIrUHg0OGNHQXpNbHRXclZDbEtwRkgvKythZm9PSVZDZ1V1WEx1SFNwVXNJQ3d0RHk1WXRzVzdkT3Q0amRUQjBqNndJTjI3Y0VCNTM2dFNwM01wTlRVMUZSRVFFenB3NUl3cWtsSFR5NUVsUjRPZml4WXM2Z3pwMzc5N0YzYnQzc1duVEpqZzZPcUpYcjE0NnAzRXNxZVM5WitYS2xWaTVjcVZSMTJCall5T2F5aTB5TWxKNExKRkk0T2ZuQno4L1A5R29RUlNQTUZFSFpyNzU1aHZrNU9UQTB0SVNGaFlXU0U5UFIweE1qR2hmdFJzM2JpQWdJRUEwUWsrVFZDcUZsNWNYSGo5K0RCY1hGNkI0VkZDVktsV0VBTGNtOVhSMDY5ZXZ4enZ2dklObHk1WVp2RjcxKzlIT3pnNTJkblpDdnVaSU5sTlRVOVN1WGR0Z09Xb25UcHdRamRTVVNDUVlNMllNL1AzOVlXcHFpcVpObTRyMnQ3UzBGTmFGMDhmTnpRME5HalF3NnZ5Nk9EZzQ0TUNCQThqSnlURzRuNjdSUzVVUkF6OUVSRVJFUkVSRU92ajQrQ0ExTlJYdTd1Nm9XYk1tUER3OGhQODlQRHl3ZWZObVljMklGNlhaczlYUjBSSGUzdDZvVmFzV3ZMMjk0ZUhoZ1huejVva2E4OGVPSFl1MzNucExaMWtTaVFUang0L0hoQWtUaEx3VksxYm9uTnBuejU0OVd1c3JiTm15QlljT0hUSllYNWxNcHJjeFUzTXRsYnAxNjRwNkZGY2tpVVNDY2VQR0dkV0lxTW5FeEFRV0ZoWXdOemNYL21Wa1pBaUJsUFBueitQT25UdW9YNzgrZXZUb2djMmJONWRhcG9PREE5cTBhWU51M2JxaFE0Y09RcS8wbXpkdjRzU0pFemg1OHFSbytpMFV2dzlidEdpQnBLUWttSmlZd05YVkZSNGVIbkIzZHhmZWl6VnIxb1N6czdQTzlTaktRaUtSd01mSEJ6RXhNVEEzTjRlSGg0ZndmdlQyOWtaY1hCd2lJaUtFL1oyZG5VWHZ0NUs2ZE9tQ1JvMGFDUTJodDI3ZHd0R2pSMFhUd3FFNGVEUnExQ2hSWGw1ZUhqNzQ0SU5TNjF5dFdqV2QrWC84OFlkbzlNSHJFb2o4SnpnNk9xSk9uVHJDbWxMNlNDUVMxS3RYRDUwNmRVS3ZYcjFRczJaTm9IaVUwT25UcDNIaXhBbEVSVVZwQlJULzg1Ly9BTHhINm1Ub0hsa1JOQU0vNVRYTkc0by9kNWN2WDlZWjlLbGV2VHI2OU9tREFRTUdDTzhwdFI0OWVxQno1ODZJaW9yQ3laTW5jZnIwYWExQVNFWkdodEhCNGFaTm02SjU4K2E0ZE9sU21hL0IzOTlmdEM3T3JGbXpNRzdjT0ZoWVdHRFJva1ZHQlFUVm80ajA2ZDY5dS9DNFFZTUdxRm16cHRZMG41NmVuaGcwYUJENjkrK3ZOUkxGMU5RVTA2Wk53OVNwVTNIMTZsV2NPSEVDSjA2Y0VLM0ZoZUxwQlA5cDdkdTNoN3U3T3hJVEUyRnJhNHZRMEZDdGFlbzBWYXRXRFM0dUxxS09BNXFrVWlubXpKbnpVaDBEcEZJcG1qUnBnai8rK01OZ1BYU04ySzJNR1BnaElpSWlJaUlpMG1IKy9Qa0dGeGtlTkdnUVdyUm84Y0xsT3prNXdkWFZGWnMyYlVLdFdyVjBMb0s5ZlBseXpKOC9IMy8vL1RjYU5XcWsxVGhlVXJ0MjdkQ3NXVE5jdm53WmJkcTB3ZlRwMDNVMm9uaDRlR2pOY2UvdTdpNnNHZURnNEZDbWE3bHg0NFpvM1lUWHJaRzljK2ZPR0RwMEtLUlNLWnljbk9EZzRBQTdPenZZMnRyQ3lzb0tWbFpXUW9PdFRDYURoWVdGempVQUxsMjZoQWtUSnFCbno1NllObTBhYkcxdGdlSkFWOHVXTFlXUkIxS3BGSzZ1cm5CM2Q0ZVhseGQ4ZlgzUnNHRkRlSHA2NnV6dFhyOStmZFN2WHg4VEowNUViR3dzVHB3NGdkOSsrdzN4OGZHWU5Ha1NKQklKM04zZGNlN2NPYTMxVzlSVUtwVXdYYytMcWxhdEdtYlBuZzJaVElZYU5XcG92WGM2ZHV5SXdzSkNiTjY4R1VxbEVuUG16Tkg1dnRVVUVCQUFmMzkvMk5qWTRJc3Z2a0R2M3IyMTlyRzN0OWRhbzBFdWw0dldzQ2h0SWZpU05BT1JycTZ1Nk5DaFE1bU9mNVZHakJoUnJvM3dtdXJXclFzQUdEMTZ0Q2p3WTI5dkR6YzNOM2g2ZXFKV3JWcW9XN2N1R2pac3FQUDFzN1cxUmYvKy9kRy9mMy9rNU9UZ3pKa3pPSG55Sk02ZE80ZTZkZXVpUzVjdUFPK1JMM3hkLzVTblQ1OEt3VTlIUjhlWFd2K3JKRE16TXdRRUJDQW9LQWdvSGozVHZYdDM5T3ZYRDAyYk5qVTRWWnU1dVRrNmRlcUVUcDA2UWFGUUlDb3FDa2VQSGtWa1pDVGtjamxrTWhsR2p4NXRWRDBrRWdsV3IxNk5MVnUyNEk4Ly9rQm1aaWFVU3FYZS9hMnRyVkd6WmsyOCsrNjdvbW5lVUR6aWJkeTRjV2phdEtuV2FCVjkyclp0aTMzNzlrRWlrY0RVMUJUbTV1YVF5V1R3OFBEQXlKRWowYVJKRTFGZFo4eVlnWTgrK2dneW1RdzllL2JFb0VHRFJQc1l1azUxdmFaTm00YUxGeS9pNk5HaitPMjMzMUN6WmszaE02bEpIWURVREc2Vkp5c3JLeXhkdWhUejVzMURhR2hvcWV2c0FFQ1RKazF3OHVSSklTMlZTbUZqWTRNNmRlckF6OCt2WERxTXFBTS9KaVltTURVMWhZV0ZCU3d0TGVIbzZJaVdMVnRpNU1pUkZiYm0xai9OdUFrVGlZaUlpSFJvM0xqeENGTlQwOTNGeVlPWEwxOGVVc0ZWSWlLcXRKbzFhL1lsZ0FYRnlWV1hMMStlVXJFMWV2MTQxbWt5U1dLQ1ZRRHd5WWVqTUcrVzd1bCszalJ5dVJ4cjFxekJxRkdqNE9ibVZ1citOMi9lUkdwcUtycDI3U3JLMTV5NnFid1hOcjU0OGFJd2JacEVJc0hvMGFOZnExN3Y1ZW5Ka3ljNjF3ZDQ5T2dSbmoxN2htclZxcUZLbFNwR3IxRmhTR0ppNG1zNVBkbmx5NWNSSFIxdGRLL3BuVHQzb2srZlBxSTFuNVJLcGRCQWEySmlVcTdUdnlrVUNuejMzWGRDK1EwYk50UzVya3hsZC9QbVRkaloyY0hSMGJGY1BvOTVlWG5JeWNrcDkzVmlYdGFiY0krc2pGUXFGVUpEUTlHeVpVdlJDTVlYbFplWEp3Ui9oZ3lwdkg5V1JrVkZvVkdqUnJDMnRuN3BzdVJ5T1o0OWV5Wk1EVmNSbEVwbHVkNi8zelIzNHU3aDA3RVQ4REE1QlNyZ0x3a2svZTdmdXFLOStGRUZZT0NIaUlpSVhoZ0RQMFJFL3h3R2ZrcFhXUU0vUkVSRVJQVDZlWjBEUC8vZWNCd1JFUkVSRVJFUkVSRVJFVkVsdzhBUEVSRVJFUkVSRVJFUkVSRlJKY0hBRHhFUkVSRVJFUkVSRVJFUlVTWEJ3QThSRVJFUkVSRVJFUkVSRVZFbElhM29DaEFSRVJFUkVSRVJFVldVZS9mdUlUazVXVWkzYXRVS0ZoWVdaUzVIb1ZBSWo2VlN3MDF1UlVWRnlNM05GZEkyTmphUVNDUmxQbWRKRHg0OFFIcDZPZ0RBMnRvYTllclYwOW9uSnljSDF0YldwWmIxL1BselpHWm1vbWJObWk5ZEx5SWkrbWN4OEVORVJFUkVSRVJFUkpWZVptWW1IQndjdFBMMzdkdUhQWHYyQ09ralI0N0F4Y1ZGYTcrc3JDelkydHJxTERzeE1SR0RCdzhXMGp0MzdrU2RPblgwMWlVMk5oWWZmdmhocWVmVVJhVlNZZDI2ZGJoMzd4NldMRmtpQ2pKdDM3NGQrL2Z2QndEVXExY1AyN2R2RngyN2YvOStyRm16QmdzWExrU0hEaDBNbm1mNzl1M1l1SEVqbWpadGlrR0RCcUYvLy82UVNDU1F5K1ZJVFUwMXFxNXFkbloycUZxMXFsWitjbkl5WnMrZWpTRkRocUJYcjE2UXlXUmxLcGVJaUhSajRJZUlpSWlJaUlpSWlDcTExYXRYNCtqUm8vajIyMjlSbzBhTk1oOS81TWdSaElhR1l1blNwV2pkdXZVcnFhTXhDZ3NMRVJRVWhNaklTQURBakJrekVCb2FXdW9JSXdBNGZQZ3dRa0pDQUFDVEprMUNZR0FnUm80Y3FYUGY3T3hzN042OUd3Qnc1Y29WVksxYUZRTUdEQUFBWEx0MkRlUEdqU3RUdlVlT0hJbkF3RUN0L0wxNzl5SW1KZ1l4TVRGWXYzNDlmdnp4UjBpbFVqeDQ4QUIvL2ZWWG1jNWhZbUtDM3IxN0MrbjgvSHdVRkJRQUFFeE5UV0ZsWlZXbThvaUkzbVFNL0JBUkVSRVJFUkVSVWFXa1VxbXdlUEZpL1BERER3Q0FMNzc0QWhzM2JqUjZkQTBBUkVWRklUZzRHQXFGQWhNbVRFQmdZQ0JHakJoaDlQR2pSbzNDczJmUGdPS0FTOCtlUFYvZ1N2NlBtWm1acU82blQ1OUdVRkNRMXNpZmtvNGNPWUxnNEdBaDdlcnFpazZkT3VuZGYrZk9uY2pPemdZQXlHUXlUSjA2OVlYcnJFOWVYaDRPSERnZ3BJY05HeVpjUTFSVUZFSkRROHRVbnBtWm1TandrNVNVaE5HalIwTXVsME1xbFNJOFBCek5temN2eHlzZ0lucDltVlIwQllpSWlJaUlpSWlJaUY2VnZMdzg0WEZLU2dxKytPSUxQSDc4MktoalkySmlNSDM2ZEdIOW5xS2lJbHk0Y0FGS3BkTG84NmVtcGdyL2NuSnlqRDR1T1RsWjUza0NBd1BSdFd0WElTMlh5eUdYeXcyV2xaU1VCSlZLQlJRSGZUWnMyQUEzTnplZCt6NTc5Z3c3ZHV3UTBwOTk5aGxjWFYyTnJyZXg5dS9majZ5c0xBQkExYXBWOVk0K2VsRzFhdFVTQWxZS2hRSXpac3d3K25VbkluclRjY1FQRVJFUkVSRVJFUkZWU2hLSkJGOSsrU1V5TXpOeDd0dzVBRUJDUWdMR2poMkw5ZXZYNjF6elIrM0dqUnNJQ0FoQWJtNnVrTmU1YzJjc1hib1VKaWJsMjVlNnNMQVFNVEV4dUhidEdxNWR1NGJyMTY4akl5TUQ1OCtmaDdtNU9VNmRPb1dkTzNjSys2dW5NRk92dVRObHloVGgydFRpNCtQaDUrY25wSzJzckpDYm13c0xDd3Q4K2VXWFFuNzM3dDN4M252dkNlbHZ2LzFXR08zajVlV0ZEejc0QVBmdTNjUFZxMWZScjE4L3JicXZXN2NPRFJvMDBNcnYwNmVQVUU1SitmbjUyTHAxcTVEMjgvT0RwYVdsM3VlblhyMTZPdk9mUG4xcWNMMmhvVU9INHVqUm83aHk1UW95TXpNUkVoS0NGU3RXNk4yZmlLaXlZT0NIaUlpSWlJaUlpSWdxTGFsVWlxKysrZ3ArZm42NGVmTW1BT0RldlhzSUNBakFwazJiZEI1ejgrWk5qQjgvWGhTNDZOU3BrOUhyNlpSR2N4UVNpZ01VUlVWRld2dVptWmtCQUI0OWVvVExseTlyYlZlcFZMaHk1WXJlYytnNjVzR0RCM2p3NElHUXJsT25qdkQ0NzcvL3hwNDllNFQwM0xsellXWm1ocVZMbCtMU3BVc0lEdzlIMDZaTlJlWEpaTEl5cjUrelo4OGVaR1JrQU1YQnBhRkRoK0xISDMvRXMyZlB0S2JSTXpNencvYnQyM1dXczN2M2JvTlR3a2trRWt5Wk1nV2pSNDhHaXFmR2k0cUtRcHMyYmNwVVh5S2lOdzJuZWlNaUlpSWlJaUlpb2twTkpwTmg1Y3FWY0haMkJvb0RBZ01IRG9TNXVibk8vVzFzYkdCdmJ5K2tPM2JzcURQb1UxaFlpRk9uVHVIQ2hRdWkvT2pvYU55NmRVdXIzQjkrK0FGRGh3N0Y1NTkvTHNyWEZmUXhOVFdGUkNJcDQ1Vyt1SUtDQXN5ZlAxK1kxbTc0OE9GbzBxUUpqaDA3aGt1WExnRUFNak16UmMvTGkzank1QW0rL2ZaYklSMFlHSWk4dkR5c1dyVUtxMWV2UnI5Ky9aQ1ltUGlTVi9QL05XalFBRzNidGhYUzY5ZXZMN2V5aVloZVZ4enhRMFJFUkVSRVJFUkVsWjZqb3lOV3JseUo4ZVBIWS83OCtlamN1YlBlZld2V3JJbnZ2dnNPRXlkT2hLT2pJNzc2Nml0aDlJMm1uSndjQkFZR2F1V3ZXTEVDdFd2WFJ2WHExWVYxYkFEb0RBYXB5V1F5ZUh0N0M2T1NkSjBQQUhyMjdJbDU4K2FWZXIyR3JGdTNUclNPRHdDc1hidFdWTCtvcUNqMDc5OWZHSmtEQU0yYk4wZlBuajF4OE9CQklXL2l4SWs2UjBIcG0rWXRKQ1JFMk5hNmRXdlVxVk1INjlhdHcvUG56d0VBSGg0ZWNIZDNmNm5ySyttOTk5N0QrZlBuQVFEWHJsMURiR3lzYUtRVEVWRmx3OEFQRVJFUkVSRVJFUkZWU284ZVBVSitmcjZRdHJhMlJuaDRPS3lzcklSUkpTVURGTW5KeWNJYU92UG56NGVabVpuV09qSnZ2ZlVXVEUxTkRaNzc3dDI3dUh2M3JsSDFYTE5tRFZxMWFvWGs1R1FNR1RJRUtKNmlUaGRUVTFQazUrZnJIQ1ZrTEYxbDE2OWZYNVJPU2tyU09pWW9LQWpwNmVtaWZIWEF4aGdQSHo1RVpHU2trTDV3NFFLNmQrOHVwQ1VTQ1FJREF4RVRFMk4wbWNabzI3WXRiR3hzaE5mNitQSGpEUHdRVWFYR3dBOFJFUkVSRVJFUkVWVktjK2JNMGJuT2pTR2ZmZlpacWZzY09YSUVMaTR1WmE1UG8wYU4wTE5uVDlqWTJDQTRPRmpJcjFXckZxUlNLWlJLcFpCbllXRWhQRzdhdENtbVRac0dGSytKTTNMa1NLMEFURmxzM0xnUmpvNk9nTVlhUDUwNmRZSzF0VFZ5Y25KZ1lXRUJpVVFDdVZ3dUhETjY5R2g0ZTN1LzFIbmQzTnpnN2UyTnYvLytXK2Yyd1lNSG8zNzkrdVVlK0pGS3BXalpzaVZPblRvRkZBZWNKa3lZVUs3bklDSjZuVER3UTBSRVJFUkVSRVJFOUFMczdlMXg3Tmd4cEtTazRPT1BQeGJ5MTY1ZGk5OS8veDNwNmVrNGZmcTBNT3BvMEtCQkdESmtpRENkVzBtYW8zZzAxeC95OWZXRnI2OXZ1ZFc3U1pNbWFOS2tpU2pQd3NJQ1c3ZHVSYlZxMVdCcGFZa1BQdmdBY1hGeEFJQWFOV3JnMDA4LzFWblduRGx6NE9YbHBaVS9ZY0lFNU9YbGFlVjM3OTRkdTNmdmhxdXJLNTQ5ZXlhTXBySzN0MGRBUUVBNVhhRzJ0OTkrV3dqODNMbHpCd1VGQlhyWGVDSWlldE14OEVORVJFUkVSRVJFUkpXU2hZVUZaRExaUzVlalVDaWdVQ2kwOGlVU0NSd2RIYlVDSFBiMjlwZzZkU29Bb0d2WHJxTHA1Z3pSSEdGamFXbHAxREVlSGg3dzlQUTB1RTl5Y3JJUXhERkVYYzYzMzM0cjJuL2V2SGw2bjBjZkh4ODBhdFJJSzEvZlZIaCtmbjd3OS9mSDgrZlBNWHo0Y0NGL3lwUXBjSEJ3ME5wZnBWSUpBWnVTakxrbU5ROFBEK0Z4VVZFUmtwT1RTMzNlaUlqZVZBejhFQkVSRVJFUkVSRlJwUlFXRmxZdTVTeGR1aFI3OXV3cGw3SU0wVnd2eDlyYTJxaGpldlhxQlg5L2Y0UDc3TjY5RzZHaG9VYVY5OWRmZjJIRGhnMUNldGl3WVdqUm9vVlJ4eHJEeE1RRUFQRFZWMS9oOGVQSEFJRFdyVnRqd0lBQk92ZFhLQlFJREF4ODZmTTZPenVMMGhrWkdRejhFRkdseGNBUEVSRVJFUkVSRVJGUkJUcDI3QmdLQ3d0eDVzd1pJVS9YNkpkWDdmSGp4NWc1YzZZd3Vzbk56UTFUcGt5QlhDNUhjbkl5Y25KeXRJNUpTRWpRT1dXYTVyUjFKUjA1Y2dSSGpod0JpZ05jczJmUFJrSkNBcEtTa21CcmExdXUxNlJXY2dTVnJtbm9pSWdxQ3daK2lJaUlpSWlJaUlpbzB2clBmLzd6MG8zOG1abVo1VllmWGVMajQvSGpqeitLOHR6ZDNZMDY5dENoUTRpT2pqYTR6Nk5IajBvdDUrblRweGczYmh4U1VsS0V2THk4UFBUdjMxKzQvclp0MitMRER6OFVIVGQvL255ajZxbDI4K1pOaElTRUNPbjgvSHdNR1RJRVNxVVNBQkFRRUFBWEZ4ZlVxRkdqVE9XYW1aa1ozRjV5cWo2cGxNMmlSRlI1OFE1SFJFUkVSRVJFUkVTVlZtSmlvbWp0bk5kUjY5YXRSWUVmZTN0N2pCNDkycWhqVTFOVGtacWErdEoxa01sa1d1VThlZkpFbEhaeWNucnA4K3pZc1VQMGVwUU15RGc3TzZOdjM3N28yN2N2aW9xS2NPclVLWFRyMWcwU2lVU3JySmlZR0hoNWVjSEd4cWJVODJablo0dlN4azZsUjBUMEpqS3A2QW9RRVJFUkVSRVJFUkg5bXpWczJCRE5temRIejU0OU1XN2NPSHozM1hmbEVtUXhwT1JVYkphV2x1alhyNS9XZmlZbUpuQnlja0xEaGczUnVIRmpyZTBXRmhhUXlXUmEvL1RwM3IyN3p2eXFWYXVpY2VQRzhQYjJGdkwyN2R1SG1UTm40c01QUDhUbHk1ZUYvUGo0ZUFRR0J1TGpqei9HeXBVcmpicmU1T1JrVWRyVjFkV280NGlJM2tRYzhVTkVSRVJFUkVSRVJKWFcyclZyRGE0M1k0d2RPM2JnMUtsVFJ1OS80TUFCM0xwMUM1OS8vcmxSKzB1bFVxeGZ2eDRBa0pTVWhJQ0FBTHozM25zWU1HQ0F6dEVzQnc4ZUZLWkdHek5tRE9MaTRnQUFYYnQyUlhCd01BRGczWGZmRlVid2ZQTEpKeGd6Wm95b2pMVnIxeUltSmdZREJneEF0MjdkWUdscGlSRWpSa0NwVk1MWDF4Y2VIaDV3YzNPRGs1TVRURTFOaGVNdVhMZ2dLaWNpSWdLTkdqWFNxbVBuenAyMVJ0a0FRSWNPSGRDeVpVdDRlbnJDMTljWHRXdlhocGVYbDliYVBwbVptVmk3ZGkwQTROYXRXNWc5ZXpZT0hUb0VjM056MGV0eDhPQkI5T2pSQTIzYXRESDRITis1YzBkNGJHTmo4OG9EYTBSRUZZbUJIeUlpSWlJaUlpSWlxclRlZnZ2dGx5N2orUEhqZXJjVkZCUWdKaVpHbExkMzcxNEEwRGs5V1dudTM3K1B4TVJFTEZ1MkRHRmhZZGkwYVJQcTFLa2oya2M5b21iLy92MUMwQWNBZXZic0NTc3JLNjB5emN6TXRQTHYzNytQNk9ob1JFZEhJeXNyQ3lOSGpvU25weWVDZ29LMGpzL0x5ME55Y2pJc0xDektmRDI2NnJKdTNUcXRmSlZLaGJTME5OalkyTURHeGdiaDRlSEl5c29TdGdjRUJNRGMzQndBTUg3OGVCdy9mbHdJTEMxY3VCQjc5dXd4T0gzYmxTdFhoTWRObWpSNW9kZUdpT2hOd2NBUEVSRVJFUkVSRVJGVk9pcVZDbzhlUFNxWHN2THk4blRtNzkyN0Y2dFdyZEs3aHBCNlZFN0p0S09qSXo3NjZDTWhYek5nY2V2V0xlRnhRVUVCM056YzlKNDdORFJVU05lb1VRTmR1M1kxK3BvMEEwWjE2OVpGUWtJQzd0eTVnN1MwTktTbXBpSXRMUTBwS1NsSVRrNUdabVltQUdEQ2hBbW9WNitlMGVjb3FiQ3dFUEh4OFVoTFMwTnljaktTazVPUmxKU0VwS1FrWVMwbWRWRG9oeDkrRUk1cjBLQ0JhQm82QndjSCtQdjdZL255NVVEeE9rZGhZV0dZT1hPbXp2Tm1aR1RneG8wYlFycHo1ODR2ZkExRVJHOENCbjZJaUlpSWlJaUlpS2pTeWM3T1J0KytmVi9wT2FSU3FkNmdUOU9tVGVIbTVpWWFKWFBzMkRHMGFkTUdWYXBVd1dlZmZTYmFQek16RXpFeE1kaXpaNCtRMTdCaFE5RlViNFdGaFRoNzlpeTJidDJxTmNwbzFxeFpvaW5aTkQxOCtGQ1V2blRwa3BBbmxVcFJ0MjVkYk4yNlZaaHVUcCsxYTlmQ3hFUzhaTGkvdjcvTzBUT2F6OHZldlh0eDRNQUJyRm16Qm41K2ZnYlBvVkFvc0hEaFFpRXRrVWdRRkJTa2RZNFJJMFpnLy83OXVILy92bkNPZ1FNSDZneE1IVHAwU0hnc2s4blFyVnMzZzNVZ0luclRNZkJEUkVSRVJFUkVSRVQwQW1yWHJpMUsxNmxUQjcxNzkwYXZYcjNnNHVJaTVLbEhIbDI2ZEFrREJ3NDB1dndlUFhvQXhXc01uVDkvSGxldVhORVphSm8wYVpMV0dqY09EZzdDR2o4Ly8vd3pybDI3Qm5OemN5aVZTaVFsSlFuN3RXM2JGcGFXbHZEeDhURllGek16TXhRV0Ztcmw1K2ZubDNvZENvVUNDb1VDTGk0dWtNbGtlb05sQUxCcTFTcWtwYVVKNldIRGhxRisvZnBhKzBtbFVnUUVCR0RhdEdsQThRaXZrSkFRYk4yNlZSU2NLaWdvRUFYVEJnNGNDSHQ3KzFMclRFVDBKbVBnaDRpSWlJaUlpSWlJS2gySlJLSTFPdVZGbFp5eVRhMVdyVnFvV2JNbWV2YnNpVDU5K3NEVDAxTnJuMDgvL1JSUlVWRTZneWFHZUhwNll2RGd3VUw2L1Bueld2dklaRExNbURFRGd3WU4wdHJXcWxVcjNMNTlXMGhyQm52VVRFMU5oWkZIUGo0K01ERXhnYXVyS3p3OFBPRHU3ZzRQRHc5NGVIaWdaczJhY0haMjFnb3VsWlZFSW9HUGp3OWlZbUpnYm00T0R3OFAxS3BWQzk3ZTN2RDI5a1pjWEJ3aUlpS0UvWjJkblRGaHdnUzk1WFhwMGdXTkdqVVNSai9kdW5VTFI0OGVGVTBMdDJ2WExxU25wd1BGVStxVk51S0lpS2d5WU9DSGlJaUlpSWlJaUlncUhSc2JHMXk4ZUxGY3lscTZkS2xvMUlpYWxaVVZEaHc0WVBEWVJvMGFZZHUyYmRpK2ZUdHUzcnlKN094c3FGUXFuZnRLSkJMWTJ0cWlkZXZXK095enoyQmxaUVVVajNyWnVIRWpuajE3QmdDd3NMQkEzNzU5OGVtbm42SjY5ZW82eS9yODg4K1JsNWVIVTZkT0lTTWpRN1JOS3BYQzI5c2JBUUVCYU5pd0lRREEzZDBkNTg2ZGc1bVptYzd5VkNvVndzUEREVjVyYWFwVnE0YlpzMmRESnBPaFJvMGFXb0c1amgwN29yQ3dFSnMzYjRaU3FjU2NPWE5FVTkzcEVoQVFBSDkvZjlqWTJPQ0xMNzVBNzk2OWhXMnBxYW5Zc0dHRGtKNHlaUXFxVnEzNlV0ZEFSUFFtWU9DSGlJaUlpSWlJaUlqSWdKa3paMkxtekprdmZMeVBqdytDZzROZitIaVpUSWF4WThjaU1URVJiNy85TnRxM2J3OUxTMHVEeDFoYVdpSW9LQWhCUVVGR24wZGYwQWZGUWFuV3JWdVhxZDY2K1ByNjZ0MG1sVW94ZnZ4NHRHM2JGdEhSMGVqUW9VT3A1YlZvMFFMVHBrMURuejU5VUtWS0ZTRy9xS2dJQ3hZc1FHNXVMZ0NnVDU4K0dESmt5RXZYbjRqb1RjREFEeEVSRVJFUkVSRVIwV3Z1M1hmZnJlZ3EvR09hTld1R1pzMmFHYjMvcUZHanRQTGk0dUpRcDA0ZDFLbFRCektaREo5KyttazUxNUtJNlBYRndBOFJFUkZSQ2E2MWF6dVpTNjM2bXNCRWU1SjJJbnFsVkNwbFVuNVI3cUhVdTNmVEs3b3U5R2E3Y2kwR3E3OVpWOUhWSUNLaUNtUmkvbitqb2dxVXdOb05teXE2T2tSVXlUeCsvQlRQczdJcXVobzZNZkJEUkVSRVZJSzVtVlVmRTVYSmNva0UxU3E2TGtUL1BpYlB6TTJzQ2dGc3JlaWEwSnZ0NnZVWVhMMGVVOUhWSUNJaUlpTDZ4NWtZc1E4UkVSSFJ2NHFKeXNTTFFSK2lpaUdSd041RVplSlYwZldnTjVOS29rcFVRZldrb3V0QlJFUkVSUDhlS3BWS0NTWGk4b3R5Y2lxNkxtb2M4VU5FUkVSa1FPdVd6ZEdtVll1S3JnWlJwUmYxWnpRdVhMeFUwZFdnTjF4UnRpSlNhbU0yVFFWNFZIUmRpSWlJaU9qZlFhV1NLSXBVcWwrVDc5eDViVG9nTWZCRFJFUkVaRUNiVmkwd2Fmd1hGVjBOb24rQmRRejgwRXRMU3ZyckNZRE5GVjBQSWlJaUlxS0t4S25laUlpSWlJaUlpSWlJaUlpSUtna0dmb2lJaUlpSWlJaUlpSWlJaUNvSkJuNklpSWlJaUlpSWlJaUlpSWdxQ1FaK2lJaUlpSWlJZUhpdExRQUFJQUJKUkVGVWlJaUlpSWlJS2drR2ZvaUlpSWlJaUlpSWlJaUlpQ29KQm42SWlJaUlpSWlJaUlpSWlJZ3FDUVoraUlpSWlJaUlpSWlJaUlpSUtna0dmb2lJaUlpSWlJaUlpSWlJaUNvSkJuNklpSWlJaUlpSWlJaUlpSWdxQ1FaK2lJaUlpSWlJaUlpSWlJaUlLZ2tHZm9pSWlJaUlpSWlJaUlpSWlDb0pCbjZJaUlpSWlJaUlpSWlJaUlncUNRWitpSWlJaUlpSWlJaUlpSWlJS2dscFJWZUFpSWlJaUlpSXFEdzRlSG82Mk12c3VrbFVKalVxdWk1RVJFUkU5TytnTW9GQ1VWVDQrOE03ZjhVQVVGWjBmY0RBRHhFUkVSRVJFVlVXdGhhMm5TV1FoRXRNNEZ6UmRTRWlJaUtpZndrVmlzeE16ZmE3MWEwNzl1SHQyNDhydWpyZ1ZHOUVSRVJFUkVSVVdaakMxRk1pa1REb1EwUkVSRVQvR0lrRXBnRHFtMHNzYlNxNkxtb2M4VU5FUkVSRVJFU1ZUdTFhWG1qY3FHRkZWNE9JaUlpSUtxbm56N1B3eC9rTHlNM0xxK2lxYUdIZ2g0aUlpSWlJaUNxZGp1M2FZdDZzNlJWZERTSWlJaUtxcE83RTNjUE4yN0d2WmVDSFU3MFJFUkVSRVJFUkVSRVJFUkZWRWd6OEVCRVJFUkVSRVJFUkVSRVJWUklNL0JBUkVSRVJFUkVSRVJFUkVWVVNEUHdRRVJFUkVSRVJFUkVSRVJGVkVnejhFQkVSRVJFUkVSRVJFUkVSVlJJTS9CQVJFUkVSRVJFUkVSRVJFVlVTRFB3UUVSRVJFUkVSRVJFUkVSRlZFZ3o4RUJFUkVSRVJFUkVSRVJFUlZSSU0vQkFSRVJFUkVSRVJFUkVSRVZVU0RQd1FFUkVSRVJFUkVSRVJFUkZWRWd6OEVCRVJFUkVSRVJFUkVSRVJWUklNL0JBUkVSRVJFUkVSRVJFUkVWVVNEUHdRRVJFUkVSRVJFUkVSRVJGVkVnejhFQkVSRVJFUkVSRVJFUkVSVlJJTS9CQVJFUkVSRVJFUkVSRVJFVlVTRFB3UUVSRVJFUkVSRVJFUkVSRlZFZ3o4RUJFUkVSRVJFUkVSRVJFUlZSSU0vQkFSRVJIOWkrWGw1VlYwRmFCVUtxRlVLaXU2R2tSRVJFUkVSRVNWZ3JTaUswQkVSRVJFaG5YdDJoWFBuajBUMHQ5Kyt5MmFObTM2MHVXcVZDcjA3ZHNYRmhZVzhQSHhnWStQRDBhT0hBa25KeWVkKzkrN2R3OUJRVUZDMnNIQkFSczJiQ2p6ZWZQeThqQm56aHlrcDZjalBUMGRUNTQ4d2NxVks5RytmWHU5eDB5YU5BblIwZEZDK3FlZmZrS1ZLbFdRblowTmEydHJTQ1NTTXRmajZ0V3JVQ2dVUXRyYjJ4dFZxMVlWMHRldVhVTmhZYUdRcmwyN05od2NITXA4SGdDNGNlTUdQRHc4WUd0cnE3VnR3b1FKb3ZPRWg0ZkR4RVRjUCt2cDA2YzRmUGd3UHZqZ0E2MXRSRlE1UEgvK0hBOGZQa1M5ZXZXMHRsMjhlQkgzNzkvSGlCRWp0TFlwbFVvVUZCUkFKcE9WYTMwS0N3dng4T0ZEWkdkbm8ySERodVZTNW9NSEQ1Q2VuZzRBc0xhMjFubXRPVGs1c0xhMkxwZnowZitYa3BLQ21KZ1l2UFBPT3pBek0zdmhjaFFLQmVMaTR1RHI2d3RUVTlOeXJXTjV1SG56SnU3ZXZTdkthOSsrUGFwVnExYm1zdVJ5ZWJsL3JzcURRcUdBVlBwbU51ZWxwcWJDM054YzlIdXJ2QlFXRnVMYXRXdENXdGZ2dGpmbC9wS2ZuNCtJaUFnaDNhVkxGN3o5OXR2bGZwN256NStMT29HNXVMaVV1UXlWU29VSER4NEk2Um8xYW1pOVAvZnYzNCtxVmF2Q3c4TURucDZla0Vna3lNbkpRVlJVRkN3dExkR3VYVHVqejVlWW1JaXNyQ3dBUUxWcTFZUTZaMlptSWprNUdRQmdibTZPMnJWckE4WGZrYmR2M3hhTzkvYjJMdFBuV2k2WEl5Y25wOVI3U0ZKU0VtclVxR0YwdWYrRXVMZzQvUFRUVHdBQVMwdExmUEhGRnpyM1V5Z1UyTGh4bzVBZU5td1lIQjBkeTN5K2E5ZXVDWjM1WEZ4YzhOWmJiMm50azVlWGgrZlBud3RwUjBmSDEvSzdwTEo0TTc4cGlJaUlpQ3FoZ29JQ2hJV0ZvWG56NXVqY3ViUFJ4OTI5ZXhjUkVSRVlQMzQ4UEQwOWpUNHVMaTVPK09HZG5wNk9jK2ZPWWZUbzBYcjN6OC9QeDk5Ly95MmtYL1NQZGt0TFM5eS9meDhKQ1FsQzN0V3JWdzBHZnVSeU9lUnl1WkNXU0NTNGQrOGVwa3laZ3BZdFcyTHUzTGxsRHY1TW5UcFZGRkJidEdnUmV2WHFKYVFEQXdQeDVNa1RJYjFzMlRLODg4NDdaVG9IQUJ3OGVCQ0xGeStHcjY4dndzUER0WUkvRnk5ZUZBVitsRXFsS0xpVG5aMk44ZVBISXpZMkZ1ZlBuOGZpeFl0TERVQjkvUEhIaUl1TEszTmREYkd5c3NLdnYvNWFybVVTMGYvNS9mZmZzWERoUXNqbGNtelpza1c0bDErN2RnMkxGeTlHWEZ3Y0pCSUo2dGV2cnhXRTJiVnJGN1pzMlFKL2YzOE1HalJJcXdFbEpTVUYrZm41ZXMrdDYzdGorZkxsK1A3Nzc2RlNxV0JuWjRlVEowOGFIWFJXcVZSWXQyNGQ3dDI3aHlWTGxvZ2FBTGR2MzQ3OSsvY0RBT3JWcTRmdDI3ZUxqdDIvZnovV3JGbURoUXNYb2tPSERrYWRyN1M2NU9mblF5NlhJejgvWC9SWS9iMWlZbUppOFB2blZYdjQ4R0c1alhxMXM3T0R2YjI5em0yN2R1M0M5dTNiNGVEZ2dQZmVldytmZi82NXdiSnljM09Sa3BLQ3BLUWt4TWZISXo0K0huZnYza1ZjWEJ3S0N3dXhlUEZpOU96WlUrL3g2dEc4aFlXRldzOTdkblkyc3JLeWtKV1ZKVHgrK3ZRcG5qeDVnc2VQSHd2L3IxeTVFczJhTlRQNitqTXlNaEFRRUNENmJxOWJ0eTRHREJoZ2RCbWFKaytlak9mUG42Ti8vLzdvMDZjUHFsU3BBZ0RJeXNveStKblN4OXJhR3BhV2xxSzhvcUlpK1B2N28xNjllbWpWcWhXYU4yOE9LeXNyMFQ3WjJkbll1SEVqNHVMaUVCY1hCMWRYVjJ6WnN1V0ZycWtpcEthbTR0Q2hRNGlNakVSc2JDd0dEUnFFK2ZQbnYzQjU4Zkh4bURWckZnSURBOUc4ZVhNaC85bXpaL0QzOXhmU3ExYXRRc2VPSFlWMFptWW0vUDM5NGVIaGdTKy8vTkpnQUtpOFBwZTJ0cll2MUdtb29LQkE5QnE3dUxpOGtzRFAwcVZMOGNzdnZ3anA2T2pvTXYrZUxpZ293TEJodzRUMDRjT0hSUTMrTjI3Y1FFaElDQURBdzhNRCsvZnZ4OUdqUjdGZ3dRSW9GQXE0dTd2andJRURScDkzMmJKbCtQMzMzd0VBSDN6d0FhWk1tUUlBT0hQbURJS0RnNEhpNE5PUFAvNElGUDhOOGVHSEh3ckg3OXk1RTNYcTFESHFYTGR2MzhhY09YTlFWRlNFRFJzMjZPMGNGeHNiaXc4Ly9CQk5temJGdUhIajBMaHhZNlBLZjlVZVBIZ2dmTS9hMjl2ckRmd1VGQlJnL2ZyMVFycExseTR2RlBqeDkvY1gvcWJSZkcwMEhUcDBDS0dob1VMNnlKRWpSZ1VjVjZ4WWdhTkhqd0lBdW5mdmpwa3pad3AxVjNma016TXowOXV4UWFWUzRmang0MEs2UllzV0w5UWg0RTNEd0E4UkVSSFJheUF1TGc1ejVzekJ2WHYzY09EQUFXelpzZ1hlM3Q2bEhwZWZuNC9aczJmajNyMTdpSXlNeE9EQmcrSHY3Mi9Vai9WTGx5NkowaTh6b3NVUXpWRTFhbTNhdEJFRmZtSmlZclQyazBna1FnT21TcVVTYmJ0eTVRcm16NStQM054Y1BIejRFQ1ltSnBnOWUvWUxqZng1bGNMRHc0VWVkRGR2M3NTNGNlT3dkdTFhMk5qWUdIVjhYbDRlSmt5WWdOallXQURBbjMvK2lZOCsrZ2k3ZCs4MjJGdXhaS0NNaUY1ZnFhbXBDQXdNRkJwTEprMmFoQjA3ZHNER3hnYlZxMWRIWW1JaVVId2ZYTEprQ2JadDJ5YmM2eElTRWhBV0ZvYjgvSHlFaElSZzU4NmQrUHJycjBXTmJrRkJRYmh4NDRiZTgxKzRjRUdyZDNhOWV2V0UrKzd6NTg4Ukd4dXJjM1JPU1lXRmhRZ0tDa0prWkNRQVlNYU1HUWdORFRWcWRNTGh3NGVGeHNGSmt5WWhNREFRSTBlTzFOb3ZKQ1FFdDIvZmhrS2hNUGl2c0xCUUZGVFhSeXFWNHV6WnN6QTNOeGZ5WnN5WWdULysrS1BVWTh2cXd3OC8xR3A0R3pWcUZMS3pzOHVsL0RGanhtRDgrUEZhK1hLNVhHZ0V6Y3pNaElXRmhiRHQyclZyaUl5TUZJSXRqeDgvUm1wcXFxaEh0aTQ3ZCs0VUJYNjJiTm1DTld2V2FIMWZ2NHkxYTljYVBiSllvVkJnMXF4Wm9xQVBpaHR1SXlNank5eHg0OWF0VzdoNDhTSlEzS2lia0pBZ2pIcWVPM2V1MFBCY0ZoTW1UTURISDM4c3lydCsvVHF1WExtQ0sxZXVDSi9ma29GSUd4c2JSRVZGNGM2ZE8wQnhnT3ZDaFF0bzNicDFtZXRRRVhKemMwV2pWMzcrK1dmNCtmbWhldlhxWlM3cndvVUxtRDU5T25KeWNqQng0a1NzWHIwYUxWcTBLUFc0ckt3c2pCOC9IbmZ2M2hYK2JkcTBTZS92M3ZMNlhJNGNPUktCZ1lFdlhjNnJvaG5BTkRVMWZTVy9velVEL0lNSER3WUF0R3paVXNoTFRFekVIMy84VVM3Qi92SjAvUGh4ekpzM1Qvajc1UFBQUDhmR2pSdTFPcjRwRkFvc1dMQUFSVVZGaUk2T3hwZ3hZekIwNkZETW1UUEhZUGx0MnJSQlVWRlJ1ZFIxNnRTcE9yOHZqVld5SHEvajdBTFoyZGxDaHp6MWlDOEFXTEpraWZEOXB2bDVTMDFOaGFPam8vRDdvNkNnQUxObnp4YU9XN2R1SFFNL1JFUkVSUFJxRlJVVlljZU9IZmptbTIrRVB5eHljM014WmNvVWJOdTJEWFoyZGdhUFg3bHlKZTdkdXdjVTk2N2R2Mzgvamh3NWdvOCsrZ2dmZmZTUnFIR25wSktCSDgxZWsrVWxMUzBOZmZ2MkxYVy9peGN2YWpWZzJOdmI0N2ZmZmdOMEJINXExNjZOcWxXcklqYzNGeWp1Slc1cWFpcWFpdTUxMEw1OWUyemJ0ZzBGQlFWQWNmQW5JQ0FBMzN6elRhbFRqY2psY2t5YU5BblhyMThYOHFSU0thWk9uZnBhVGoxRFZKa3BsVXBjdUhBQnYvNzZLMjdjdUlHMHREVGs1ZVhCMXRZV3RXdlhScmR1M1RCbzBDQ0Q5MXg5WEYxZE1YMzZkQ3hhdEFnb25pNW0vdno1V0w1OE9aeWRuVEZtekJpRWg0Y0R4WTNSaHc4ZnhzQ0JBMUZVVklUNTgrZUxHdTVxMWFwVjVzYlU0T0JnUEh6NFVKUlhNbkE4ZS9ac1liU0RwdERRVUZGSEF6TXpNMUhQM2RPblR5TW9LRWhyNUU5SlI0NGNFWHBxcTUrVFRwMDY2ZHpYMHRJU04yL2VOUExxU3FlZXVxeEJnd1pDbm5wa1NubFRmeGY4MHc0ZlBpdzBsTDMxMWx1aUJzS0xGeTlpNjlhdFpTNHpKaVlHTjI3Y0VFYWdLWlhLY2czNkFNRGx5NWR4OGVKRlVTT3hQb3NXTGNMbHk1ZDFicHM3ZHk0MmI5NE1IeDhmbzgrOWVmTm00YkdkblozZW52SmxvUmxjVkR0ejVvencyTmJXRmw1ZVhzSjBWWnA2OSs0dEJINEFZTnUyYlhCM2Q5ZDVIaHNibTFKL1A1YVh0TFEwVVNPc1ByNit2a0w5RlFvRklpSWk4TUVISDVSNm5MT3pzK2hhWEYxZGhYdUorbmRTV0ZpWXdTbVFzN096TVc3Y09ORjBYejE2OUhnbG5aM2VOSnJmSHk4ekJhUStLU2twT0hueXBKQmV2MzY5MENGS005Z1FHQmlvOWYyNWF0VXFOR3JVQ0RObXpCRGxhOTcvSXlNamhjNFJxYW1wUW41R1JnYW1UcDBLRk4rYk5DMWZ2bHpVQWF0WHIxNmlFZjlxTFZxMGdMT3pzL0I1VEVoSVFFQkFBTDc5OWx2UnFMeDE2OWFKUHB2VzF0WTZwMlV0cWFpb3FOeEdlNzdzdmZkRkFqOUtwZExnOTZSQ29SRCtUa1B4M3pDNjdvSGw3WTgvL3NEMzMzK1BxS2dveko4L0h3TUhEaFRxbytsMURHNjlDZ3o4RUJFUkVWV1FxMWV2WXNtU0pUcW41S3BUcDQ1UmZ3eDA3dHdaRnk5ZVJIeDh2SkFubDhzUkVSR0JRNGNPWWVyVXFlamF0YXZXY1hLNUhPZlBueGZsVmFsU0JURXhNVHJQNCtYbFplUlZ2Um9sL3lCeGRIUkVlSGc0UHZua0V6eCsvQmdBc0hmdlh2ajQrSWltbTZob2pSczN4cUpGaXpCOStuVGhqN0tFaEFUOC9mZmZhTlNva2NGai8vNzdiOXk2ZFV0SVM2VlNMRjI2dEV6VEFLcTFiZHNXdnI2K1pUb21KU1ZGTkNVQzBiOVZRa0lDWnN5WW9mTmVuWm1aaWVqb2FFUkhSMlAzN3QwSUN3dDdvVjdzdzRZTncvWHIxNFc1K0I4K2ZJZ25UNTZnV3JWcWVQLzk5N0Zueng1a1pHU2daczJhUXVCMzgrYk5vbnQydlhyMUVCd2NiTERIZHJ0MjdhQlVLaEVWRlFVVU4xQ3BwNDhxN1RuUUhLV3BwaXVRRVJnWWlQVDBkQ0Z3cng2QmFHaWtZMUpTa25DUGRIVjF4WVlORzNTdURRQUFEUnMyaEVRaWdWUXFoYW1wS2FSU3FlaWZxYWtwbmo5L0xqUkdXMWxab1VtVEpwREpaSHIvNlZwL3JTSTRPanJDMWRXMVRNZjg5ZGRmQmh2OWlvcUtzRzNiTmlFOWVmSmttSnVibzZpb3FFenJLalJzMkJCTm16YUZwNmVuc0U2SHJtQ2dQbEtwRk5iVzFyQ3lza0poWVNFeU1qS0ViU05HaklDRGc0TXdWWjNtUDJOR01DOWZ2bHpvOFkzaTRHRG56cDJGS2F6a2NyblE2VUs5N29jaGNYRnhPSEhpaEpBZU8zYXNLRWpRdW5WcklmMzQ4V1BoOTVTSmlZbFdaNWVmZi81WmVIMUtDL3k4ODg0N0dEdDJMSktTa2txdDQvbno1L1ZPWWFkdmlxVlhZYzJhTmNMMFMyVngrUEJoSEQ1OHVOVDk1czZkaXlGRGhnaHBEdzhQckY2OUd2Nysvc2pQejRkRUloRitCK3FUbVprcEdzSG01K2RYcGtDZWpZME5uSjJkamQ1ZmMxcGtYV0pqWTRWZ2hUNGxHOVJqWTJORjcwbDlPbmZ1WEtZQWp1YW9TR05IbzVmRnFsV3JSSC9QYUs0blZMSWVKVWRvRmhVVm9haW9DS2RQbjlaYmZsSlNrczdQaTF3dTEzdGN5WTV2K3FaOXExcTFLbGF2WG8xUFB2a0UyZG5ac0xDd3dJQUJBMFRUTlY2K2ZGa1VKSlpLcFZpMmJGbVpnc3dWNGVIRGg2TFJrU1ZIU3Q2L2YxL25kSlllSGg1Q3g3Vy8vLzRiNzczM250NXo3TnExQzd0MjdSTFNmZnIwd2YvKzk3OXl1Z0w5WW1KaWhIdnkxcTFiTVdEQUFFZ2tFZ1oraUlpSWlPaWY4ZlRwVTZ4ZXZWcm5IN3kydHJhWU9YTW0rdlRwWTFSWnpabzF3OGlSSS9IZGQ5L2gyYk5ub2orb1VsSlNNSDM2ZExScDB3YXJWNjhXOWJhT2pJelUrcU55M2JwMVdMZHVuYzd6UkVSRWFNMDUvMC9TOVdQZHpjME5LMWV1aEorZkgvTHo4OUd2WHo4TUdqUkl0SjlLcGNLWk0yZVFrSkFnbXQrN1BNamxjbVJrWkdndDVIcjkrblZSd0FZQUdqVnFoT3ZYcjhQRXhBUURCdzdFelpzM2hSNkxKUU44ZS9mdUZmNFk2ZDY5T3c0ZE9nUUFhTldxRmRMUzByQjc5MjVoMzg2ZE94dlZTTmlsU3hjTUh6NjhUTmQzNGNJRkJuNklBTnk3ZDgrb05iUGk0K014ZWZKazdOaXh3NmlwelM1Y3VDRDBTRWFKSHJ1SmlZbENMMVZvTk00OWV2UUl3Y0hCQ0E0TzFycUgzNzE3RjkyNmRRTU1yTW0xY09GQzNMeDVVd2o4dEdyVnlxaEc1dEtjT25VS08zZnVGTkxxZ0pCRUlvRmNMaGNhb1RXRFIvSHg4ZkR6OHhQU1ZsWld5TTNOaFlXRkJiNzg4a3NodjN2MzdxTEdwWjQ5ZXhwY1d3YkZvMkhWMHd0NWVIaGd6Wm8xWmJxZUw3NzRRblRPR3pkdWlLYXE4dlB6MDduZXh2UG56MFhUKy9UcTFRdjkrL2NYMG01dWJnYlAyNjlmUDB5Y09MRk1kVzNmdnIzQlh0ZkhqaDBUUm5RMWI5NGMzYnAxdyszYnR6RjU4bVNNR2pVS09UazV3cjQxYXRSQVVGQVFIQndjSUpQSlJOOGI3NzMzbmxFamVGSGNnTHhqeHc1UmNFM3pNN0Z2M3o0c1hyeFlTS3ZYYWlncmhVS0JSWXNXaVlJK0ppWW1XTEprQ2RxMWE0ZjgvSHljT25VS0tCNEI4TmxubjJIMTZ0V2xyci94elRmZkNJL1ZIVW9PSFRxRWpJd01EQnc0RUtOR2pSSzJmLy85OTBJalkvWHExVVVqMTFRcWxSRE1oWTdBVDF4Y25LampUdS9ldmZXT1d2cTNtekpsaW1qcU5XdHJhK1RuNThQQndRRzdkKy9HN3QyN3RRSUhhOWFzRVVhenFRUG1abVptdUhUcGt1amVzM3IxYW9PL2NUdDI3R2gwZzdWQ29TaDFDcjZEQnc5aXo1NDlScFduOXVPUFA0cmU1L3FjUEhteVRDT1pOSU5tK3RZSDArZW5uMzdDVHovOXBCVjRuanQzTHFwV3JZcDMzMzFYRkt4cTFLZ1JGaXhZSUtRblQ1NHNCTUMrL3ZwcnJmdGpXWVBnTCt2MjdkdjQ5Tk5QdGZMVjd5dUZRb0d3c0RDRWhZV0p0bWxlZjFGUmtjNmc2NmxUcHd5T2Roa3hZa1NaN29OWldWbm8wcVdMMGZ1clpXUmt3TUhCQVd2WHJqVVlzTlZYbDRpSUNLT21WaXd2Q29WQ3VMK21wYVVKK1k4ZVBjTFpzMmQxam5vY09uUW9ObTNhaEtLaUl0eS9meDlSVVZGbzI3YXQxdCtTeHZ4T3F3eitIVmRKUkVSRWxacUxpNHQxV2xwYWpoRzd2aFoyN3R5cE0ralR2bjE3ekpzM1QrL0NvWnFTa3BKdzhPQkJIRGh3QUptWm1aQklKQWdORGNWUFAvMmsxY1BOeTh0TDY4ZnRpL1RPZkJGMmRuYVlOV3ZXQ3gyck9lVkR5UkUvNmw3S0RSbzB3SUlGQ3hBWEY2ZTFyc0hCZ3dleGRldFdQSGp3QU9ibTVoZ3dZRUM1VHV2eDIyKy9ZZDY4ZWVqUW9RUCs4NS8vb0UyYk52K1B2Zk1PaStMczJ2Zzl1d3NzVlZCVUJGUVVDeUJHc0JOYk5BcUtTb3dHUkVGaXh4WVZMQ2dxMkh0Tk5HcHNzV0dOeVd1QnFJbmx0UVJCeE41UUFWRkFSVUJaWUNtNzgvMlIzZmxtZG1hWHBWamY1M2RkWGpKMVoyZW5udnVjKzRDaUtKdzdkMDVyMDJXbFVzbkp2QlppNWNxVmd1TXZYNzZNeTVjdmM4YlZyVnRYcnhmam9xSWl2YXhZMkdqTHlpUVEvbGVwV2JNbSt2YnRDemMzTjFoWVdDQTlQUjI3ZCsvbUNMMlBIajNDaFFzWDlPb25vbEFvdEFic3RUV08xeFhnMTdlbkRUdmIrY3N2ditRRUlPZlBuMTltUmNUMDZkTjVZdEhMbHk4RkE5WTBUU014TVZGd1BZV0ZoWUxMcEthbUlqVTFsUmxtWjJOdjM3NmRsNWtzQlBzN3ZuanhBbXZXckNsem1UcDE2c0RmM3g5UVZVK3gwYndITlczYUZGOSsrU1Z2SGV3cUZxaUVIcUg1dExGNzkyNk9nS1lQdW43emtwSVN4aVpRTEJZemxrbHIxNjdGcTFldnNHN2RPczc4NXVibThQRHdBQVNxdVlUNjlXbERMQmJEMXRZV3IxNjlRbjUrUGtkY2drWi9CbWdFOURTeHRyWVdyRXg2OCtZTndzTENtRDQ4YXNMQ3dwaGVJUXNYTGtSd2NERFQ0eW92THcvanhvM0Q5T25UZVlraWFpNWZ2b3dMRnk0QUtoRXBNaklTYjk2OHdhcFZxeUNUeWJCeDQwWU1IVHFVZWVaUTk3T0N5b2FXamVaNXJHbGxkZkxrU2VidldyVnFvVTJiTm1qWnNxVldDemQ5Y1hCd3FOVHk1VUZYTS9XcVFQM2IzN2h4US9EY3o4aklRRVpHaHVDeWFpdGtOaVVsSmJ6clRsbDlWZ29LQ3NxczBORjNYUjhiN0gybjdiNmpqZWZQbi9QT1A2aCtLek16TTE3bGsxS3A1Rmgvc1FVVHVWek9tYWFlTHBWS21mTlJ6ZlRwMHhreHdOL2ZuemtYWTJKaUdNdFVPenM3cHRxa3NMQ1FreXl3WThjT3pybXFQbjdMc2k1VFZ5RHBncVpwd1hWVXRRMW1XY1RIeDZPNHVCaXZYcjFpeHNsa01uenp6VGVDNHRhSFJsc0Zxa3dtdytUSmszbmpFeElTa0pDUWdPKy8vNTQzclZhdFd1amN1VE1qK2g4NGNBQWVIaDY4ZXlVUmZnZ0VBb0ZBSUJBK0VXeHRiUS9YcVZQbkhrVlJPeE1URTI5ODZPMHBpK0hEaHlNNk9wcnhvcTVXclJxbVRKbUMzcjE3Qzg3ZnIxOC9GQllXUWlhVDRjS0ZDMWk0Y0NFblF4U3FGNHBmZnZrRmUvYnN3Zm56NTdGMDZWSmtaMmZEM3Q0ZUV5Wk00TXo3K3ZWckp0djdYV05zYkZ6dVNoTTE4Zkh4VEVZbU93Z0lWVGEycHAyUmV0NXg0OGJCM2QwZDBkSFJ6SExGeGNVNGN1UUloZzhmWHNGdndrZGRpWFB4NGtWY3ZIZ1Jnd2NQeHBRcFU2cHMvVlhKNnRXcnNYcjE2Zys5R1FUQ0o0bEVJc0dvVWFNd2ZQaHdUc1p1OCtiTjRlSGhnYjU5KzNJeTBXL2N1Rkh1UnZMdkUwM2g1K2pSbzB3MnZJT0RnMWJiR3pVV0ZoYk0vTy9iS3VXMzMzN2o5SEhRaCt6c2JFNXpjVzI0dXJveXdzK0hRcWxVVmxuUEI2aUVKSFZnZCtEQWdXalVxQkV1WGJyRUJHdEZJaEc2ZGVzbWFDR2xHY3d2ai9BRDFYN1h0MEpJMTN6UjBkR2N2bEVBa0ppWWlGbXpabkVFSTRxaUVCNGVqdjc5K3pQanBGSXBmdjc1WjB5Wk1vWDV6bks1SFBQbno4ZUZDeGN3ZS9ac1RrSklRVUVCbGkxYnhnd0hCZ2JDMmRrWmtaR1J6RG11VkNyUnFWTW5RQ1VTWGIxNmxabGZNeE5lTTVDdG1mSFBycXJ0M0xrekl6VEo1ZklLSHdmR3hzWTY3UjZybXNqSVNFNkZuaHFaVElZWk0yWWdJQ0NBRVJPRjJMOS9QM0p5Y2pCNjlPaHlXUSsrVDg2ZlA2L1RicXk4bUpxYW9ucjE2bHFuMHpTTm5Kd2MzbmhqWTJPT3paZ1E1Zm50YzNKeU9Fayt6NTQ5dzl1M2I2dWtQNVJNSnVQY0Y2R3lwZFJXZmEvWnh3Y3FPOVBtelp2enFySFl4NGxFSW1HbXM2OVpGRVZwcmVJeU1qTDZvQzRHNzRPZmYvNFpOMi9lUk51MmJabHhhdUZxNjlhdGFONjhPYTlmS0Z1d1lrL1RKb1kxYXRTSVo1dlh2bjE3Um1EUjEzTHk0Y09IQ0E0T3h1elpzNnVzbXFoLy8vNk04SFB4NGtWa1pHVHdoSjkzS1ZoL1RCRGhoMEFnRUFnRXd1ZUFzMGdrNmdrZ3hOM2QvUTVOMHp0Rkl0SHhrcEtTekZ1M2J1VUJLRiswNGgxamJHeU1zTEF3aElTRXdOUFRFOU9uVDlmcWt5K1h5OUdzV1RQRXhNVGcwcVZMS0M0dTFscTVvUzVwLy9ycnI5R3FWU3VzWExrU0F3WU00RDNZNzltemh4UEFzYkN3NERYRlRVaEk0THl3YVd0WW5wZVhoK2pvYUowZXp3RGc2K3ZMRTZ0MDRlZm5oeSsrK0VLcjVZbTJESEtvdk53QjRMdnZ2dU84a0J3OGVCQkJRVUZWa3VHVmtaSEJ5M0xzMGFPSDRMeTJ0clpWRmh3dEtDaEFkbloybGF5TFFDRG9SOGVPSFpsQXJ5WVdGaFp3ZEhURWpSdi9uM09nV2QyZ0wrdlhyNjlVWDRCdDI3YVZhUjhrbDh1WkNpVUhCd2ZZMk5qZzExOS9SV2xwS1ZQaG9SbXMxbVR6NXMyZ0tFcHJBTkxUMHhOejVzeXA4UGVBeW5wMDc5NjlsVnJIcDRpM3Q3ZGVUY0hacUh1ZGFQTDY5V3RzMmJLRkdVNU1UTVNRSVVNNGxRdisvdjZvVnEyYW9QQkRVUlFNRFEyWjQ2SzgxUUR2QXJsY2pvMGJOMkx2M3IyY0RIcUpSSUo1OCthaFo4K2V2R1ZNVFUzeDQ0OC9Janc4bkFrRVFtVzlkUDM2ZFl3ZVBScjkrL2VIUkNMQit2WHJPZFZzYVdscG1EeDVNcWZpb0UrZlB2amlpeStRbVptSlJZc1dNZVBGWWpIdk9ZQjlYWURHczFSOGZEeGp3UWVOUU92Z3dZTjVDUy82SWlTVXZXOWV2bnlKaVJNbklpa3BDZkh4OFZpd1lJR2dQZVBSbzBleFlzVUtBRUJjWEJ3V0wxNnNWNCswL2Z2M2wybWJxSXZpNG1MR0Z2TkRNR0hDQkY1U0ZwdTllL2NLSnV2VXJsMGJlL2JzS1ZQODBSZWh2bTEzN3R6UktkU3hxVk9uRGxxMmJNbXI3SFIxZGNXVEowOTQ5eEpUVTFOT3o5Q2twQ1RtdXRLNGNXUGV1NFkyY2FaTGx5NU1WVnpMbGkyWjhRMGJOc1NnUVlNQVZkOVNOUVlHQnN4NHpXbHNHalpzeUt1NGpJaUl3S05IandBQTllclZ3OUtsU3dXWDNiWnRHLzcrKzI5bWVNK2VQWnhuZjEwMmJ3RHc2dFVybmU4Mm1wUlZsYS8rYmV2V3JZdTR1RGhBOWY1cFlHQ0F0Mi9md3NEQUFKY3VYV0xtVDBwSzRpUStIRDkrbk5sUFhicDA0WWw0VmNtVUtWT2dVQ2dRR2hxS0xWdTJjSkpQUkNJUjQ0U1JsNWZIaUZEcTNueG1abWJNZXgrYmR1M2F3Y3JLQ2prNU9hQnBHci8vL2p2ditxejVmdnk1UW9RZkFvRkFJQkFJbnhVVVJUV2pLR281VGRNUkJnWUcxOTNjM1A2aEtPcEtTVWxKM08zYnQvWHphWGdQZE83Y0didDI3VUt6WnMxNDA1NC9mNDVMbHk3aDRzV0x1SHIxcXM1Z2k3bTVPYnk4dk9EajQ4TlpsNldscGFBZitkdTNiM0g0OEdIT3VDRkRobkFxWVpSS0pjODN1a0dEQnJ3WHhJS0NBZ1FFQk9ENTgrZDQrL1l0eHk5ZEU0VkNVYTdzMWFySWVPN1dyUnRxMUtqQitKZS9ldlVLZi8vOU43eTh2Q3E5N2lOSGpuQ0duWnljQlBzOVFHWHRWMVdOdzArZVBJbnc4UEFxV1JlQlFOQ1BzaktvTlJ1TDE2aFJvMEtmbzI4amUyM29Fd3k4ZWZNbUkveXpMY2lpb3FKNHRsKzZxRmF0R3M2Y09TTTRUU3dXbzZpb3FGS1dSOW9FK3Q5Ly81MW5tU09UeVhEa3lCSHMzNzlmTUFBa2tVaVk3MnhtWm9hQWdBRDQrZm54OXRmSDBPaVpwdWx5Vjlab3c5emNuTE92Tkh2UDJkallZTnk0Y1RvRk5tTmpZMGI0MFdXQkpJU1JrUkZqdWFaSlptWW1FMHlGU2x6VnRSNm9MTlZXclZxRjlQUjB6dlFhTldwZzJiSmx2QVFXTm9hR2hsaXhZZ1YyN05pQlRaczJNY2RtVGs0T2xpMWJodDI3ZDJQYXRHazhxMTIyVUFUVmNUOGFZdlJSQUFBZ0FFbEVRVlI1OG1Ra0p5ZGowcVJKbk9xejNyMTdZL1BtelRoKy9EaU1qSXdnRm90NTFtVHNub0NhejJLZkMzZnUzRUZvYUNoamUxaGFXb3FJaUFpNHVMaHd2bjlXVmhhbnV1cm16WnZ3OS9mSHJGbXp5dXpoQlQwRWFsM29rd0RVb0VHRENvdjRiTXA3VFU5S1N0TGFreXdsSlFYTGx5OFhyTENxQ0VMSlZWZXVYTkZiK1BIeDhZR1BqdytLaW9vNDk1TWxTNWJnMXExYkNBOFBoNnVySzJPMTZPVGtoTFZyMXpMekRSa3loRWtLaTR5TVJQMzY5VG5yVndmbXo1MDd4MVRaYTZLdDkxRjZlanFuaHg0YnRuaGpaR1RFOUJ1VFNxVzhpbGUyT0dCa1pLUzFJbGF6UDFManhvMTFIbWVhMVoxbno1N2xYVzhxeXBzM2I1aDdJZHMyMHREUUVINStmdGl5WlF2KytlY2ZuRHAxaWpuWE5LMDk5YW0rNjlHakIyODVkbFhOZ1FNSDhNY2ZmM0NtOSsvZm4yZFJyYjRlNStmbjQ0Y2Zmc0QyN2R1WmE0V0ZoUVgrL1BOUFFHVkZxLzZ0dTNidHlyem56cDgvbjdkdFlyRVlucDZlT0hUb0VOcTFhd2RYVjFmZSt6UVJmZ2dFQW9GQUlCQStZU2lLTWdQUVVTUVNlZEEwL2RiQXdDREwzZDM5S29EOWlZbUp4d0ZVblpkS0JWRUxOVStmUGtWaVlpSVNFeE54N2RvMVRnYW9FRVpHUnVqUW9RTzh2THpRcVZNbnJkVTRRdXpidDQvenNpeVZTakZnd0FET1BJOGZQK2E4N05yWTJNRE16SXkzTHJsY3ptenJwazJiVUx0MmJVNHo4c29pbFVxWklFeFdWaFlUd0JLSlJEb0RxK29IZVlsRUFoOGZIK3pZc1lPWnRtL2Z2a29MUDZXbHBid1hHVjBWVHhrWkdiaHk1VXFsUGxPTjVndVdOb1lQSHk1b0UxSVovbGNzRVFpRThoQWZIOC9yZDlPbVRac0tyMi9seXBYNC9mZmZ5NzJjdmphVG1qWnZWWVc3dXp1ekRRMGFOTUNnUVlNNHZRWEt5N1p0MjVpQUtUdlFwczZhTGlvcXd0V3JWeEVURTRNelo4NHdBUjJSU0lTQWdBREk1WEljT25RSVVBWGdoZzhmanZuejV5TXZMdytiTjIvRzd0Mjc4ZlhYWCtQcnI3OUd5NVl0WVdwcVdxbnZYMVhFeE1SVVdROCtRME5EdUxpNDhLcE8xSVNIaC9QRXIrVGtaRTdQQlBhendNR0RCem45YkFCZzBhSkZuR0ErRzNOemM2MWk0dUhEaDVsZ0s0QXlSY2VTa2hKczJyU0pKL3E0dWJsaDJiSmxlZ1hYS1lyQzhPSEQwYkpsUzRTSGgzTnM0bDY4ZUFFckt5djA2TkdEMDdoZGs5RFFVQnc3ZGd3Yk5temdDSFNXbHBiNDRZY2ZFQnNiaTk5Ly8xMnc3NUtkblIyenI3S3lzbmo3a2szMzd0MTUvYUwwcGFxcVFTckNiNy85aGhVclZuQyt2NW1aR1pZdFc4WTdUcXl0cmJGbHl4Wk1temFORWRCa01obG16cHlKK1BoNFRKMDZsZk44TzM3OGVPWThqNDJONVFnSTVXWEVpQkdjYTZiUWMvU3Z2LzVhNGZWWEZMbGNqcGt6WityczIzWDA2RkcwYmRzV3ZYcjFxdlRuc1cwSzFadzllMWF3cDBwNThmTHlRbjUrUGhvM2JveWhRNGNDcXZ1UHR1clp3TUJBM2ppMTFkdlRwMCtyMUdxUHpZY0svci9MQ2txMXFHNXNiTXdUV2Z6OS9mSGJiNy9odSsrKzR3anVtaFZFK3J4YjV1WGxsZGxqVG5PNlVBTEJzR0hEbUhlMTE2OWZZOEtFQ2ZqMTExOHIzWmQxNk5DaEdENThPSE4vMEhScUVIcTMvUndod2crQlFDQVFDSVRQQVNhbFZhQjVwcGlpS0NzQVZnQWFBeGprN3U3K0JzQk9oVUt4VHk2WFA1SklKRy92M3IyclgwUzlrcng0OFFJM2J0ekEvZnYzY2YvK2ZUeDQ4RUF3UTFtSXVuWHJ3dFBURTE5OTlSVmpmNkN0b2ExWUxPWTFCMDVQVDhldVhiczQ0L3IzNzgvTFVydCsvVHBudUt4K0Qyb1dMVnFFT25YcWxCbjA5UER3NEFSODFQVG8wWVB6Z3RDbFN4ZDA2ZElGVUZWSXFRTlF0cmEyZ3RsOVF2VHIxNDhqL055NmRRc1BIanpRK3pzSmNlYk1HWTdkbW9XRkJVZE1hdFNvRWJwMTY4WU1YNzkrblpQVldobVdMMS9PV2JjMkFVeWZiTm1QR1lwU21ycTd1M2RXS3BWS2lxS1VGRVhSQ29WQ0tSS0psQ0tSU0tsUUtKUVVSZEVpa1VoWlVsSkNTeVFTaGZwdmtVaWtGSXZGeXVMaVlscjF2MUlpa1NncGlxS0xpNHVWWXJGWWFXQmdvQ3dzTEZTS3hXTGF3TUJBS1pQSmxJYUdoa3BqWTJQbGl4Y3ZhS2xVcW56MDZKRlNaUlA1Zmp2eUVqNFpYcjU4aWJsejUzTEdOV3ZXREsxYXRkSnJlVGMzTnh3NGNJQVpybHUzTG9xS2lzcGRXUUZWZ0NVZ0lJRHBsYUl0VzVkdEg4WCtISDJ1M1d3MEF5Wk5talJCa3laTnlyM2QybkJ6YzRPYm14dG5YRVpHQm1KaVluRDkrblVrSkNUdzlsUDc5dTN4d3c4L3dNbkpDV3ZXck9GTTY5YXRHNW8xYTRhMWE5ZmkxS2xUS0Nnb3dMRmp4M0RzMkRHSXhXSTRPanJDd2NFQlFVRkJnZ0gzTzNmdWNJYnYzcjBybU0ydGFjWDY3Tmt6WG1OeVcxdGJPRG82Q241dmlVUlNianRTWGNmTG1ERmpJSlBKVUtkT0hXelpzb1VKbnZidDJ4Y2RPblFRWEpjNk8xK1RseTlmNHVYTGwzcC9ObFRWQTVxL0JWUVo2V3kwOVZaU1Y0b1lHQmhnNmRLbGpLaG5ZR0NBVWFOR1llREFnWnpFaTc1OSsyTE1tREdjZFR4OCtKQXpidUxFaVRoMDZCQTJiZHFFQXdjT1FLRlFZTUtFQ1dqZXZEa0FZTm15WlRBMU5VVkpTUW1tVHAzS1pLTjM3TmdSZmZyMDRTVnlHQmdZWU1XS0ZhaGV2VHFjblowRnY0ZUZoUVVpSXlPWnFyS2RPM2Zxck93YVBueDRwWHI4dkc5a01oa1dMMTZNa3lkUGNzYmIyTmpneHg5LzFIcTh1N2k0WU8vZXZaZ3hZd1luS0h2a3lCSGN1blVMeTVZdFk2cEEyRWxLRlJISDJZakZZZ3dlUEZqcjlNR0RCMWVwclc2dlhyMHdhZElrbmZNb0ZBck1tREVEeWNuSmdFb1lZMStMbkoyZG1hcTkrZlBubzNidDJoeWJzL0pTV0ZqSWU5Nkg2cHAxNzk0OXJjZXlQaWlWU2p4NDhBQzlldlZpdmc5VSs1MTlmT2JuNXpQdmJTWW1KcnlxeTQrMTUxTlZvSGw4MmR2Ym8xYXRXb0x6S3BWS3ptOVZxMVl0bnBES1h2Ymh3NGVBNm4xRXMyTFowdElTSjA2YzRGblBzVVYrQXdPRGNpVVZWaFpmWDEra3BhVXhscU5wYVdtWU5Ha1NObS9lWENsaFRuTi9zdS9QUmtaR3BPS0hRQ0FRQ0FRQzRYTkIvVktoZnZpbEtLb2FnSWxpc1hpc3FhbnBmWnFtLzNGM2Q0OVRLQlJYYnQ2OGVhK00xVldLK1BqNENsczBwS1dsWWR1MmJkaTJiVnVaODFhdlhoMm5UNS9takZ1OGVERW5TR05pWW9JUkkwYndsdjNubjM4NHc5b2FiWnFZbU1ERXhJUmo1ekYxNmxUczNMa1REZzRPV3JkTkxCYVh5L3BNcVZSeVhraU1qSXlZcWlXSlJLTFROOXZlM2g1dDJyVGhCQlIrKysyM1N0bWxhZnAvOSt2WGovT0M1TzN0eldsVXJjMmVvaUswYU5HaVRGLzZEUnMyNkYwWlZCRUNBd041ZGpoVmpWU0M5Z0IrRUlsRW9GV0l4V0xRTkEybFVrbXJ4a09wVk5KaXNSaEtwWklHb0o2SFZpZ1VrRWdrTkUzVE1EUTBwUCs5RE5DUVNxWHExY0hZMkZnOW5qWTNONmVWU2lVVUNnVmRzMlpObXFacDJzM05EUlJGS1pWS0pTaUtvaW1Lb2xYWGttSUFTcHFtRlJSRktXbWFWZ0JRQUZEUU5LMFVpVVNsTkUwcmxVcWxRaXdXbDlJMHJWRE5xNTZ2UlBWL0tZQlNtcVlWU3FXeVJDUVNLUUdVcU5aWFFsRlVxWHBZSkJLVktKWEtFcVZTMmU1anNLTWkvR3ZITTNueVpJN1ZrNG1KaWFEbGlEWk1URXpRcUZHakt0dW1HalZxbEdrek4zYnNXTnk0Y1FQRnhjVll1WElsT25mdXpQUW0wZGFuckxMVXIxOWY1ejBCcXNTRXBLUWtuZk9ZbXBvaUtpcUtVODFJVVJRNmR1eUk3Ny8vSHU3dTd0aS9mejhLQ3d1RmtrQlF1M1p0TEZteUJBRUJBZGkyYlJzdVhyd0kxWG1QaHc4Zm9yaTRHTmJXMW9LWjU1cHMzNzY5ekhrQTROU3BVemgxNmhSbm5KK2ZIOExDd2dUbkR3Z0l3TVNKRS9WYXQ1b09IVHBvRldEVWpiMnZYYnZHaUQ0MWE5YlV1MEtzb3FpZnQvTHk4c3I4WGFFNm40UmdWeWc3T0RoZzVzeVpPSHo0TUNJaUl0Q3dZVVBrNStkenpzRzNiOS95MWxGYVdzb1Jtb3FLaW1CcWFvb3BVNmJnbTIrK1FVeE1ES2ZoZlBmdTNRR1ZRS1FXZlN3dExabStWZTNhdGNQaXhZc3hZOFlNbUp1Ylk4V0tGVXdBdm43OStoZ3paZ3pFWWpFajR0V3FWUXV0VzdkbXN0ZmZ2SG5EczR2VjVGUHE4ZlB3NFVOTW5qeVpVMEVGVlorWGlJZ0liTnk0RWFOSGp4WVVobU5pWW5EaHdnVXNXclFJdi83NksrZjVLaWtwQ1lHQmdUaDA2QkN2YWtFVGRaS1FMaTVkdXFTM2plS3JWNitxVlBqUkZEcUZXTHAwS1NNU2kwUWl6Smt6aHlNVzllM2JGeFlXRnJoeTVRcUtpNHNSRWhLQ0xWdTJWRmh3UDNic21OYnJ4cjU5Ky9TK2w1V1dsdUxKa3llY2NRTUdERUJwYVNuditkZmQzUjAvL3Znak14d1FFTUFJUTl1M2IwZTlldlU0OHd1SjREWTJOa3cxcHlaWHJsemhWTFdPR3pkT2NMN2p4NDlYV1VKV1JkRk0zQnN6Wm96T0txN0F3RUNPWGVmYXRXdTFWcXFxOTZtMm5vRVBIanpnamJ0Ly96N3p0MVFxeGExYnQ1aGh0bTNya3lkUFlHUmtoT2JObXd0YXJ3SkFTRWdJVTNYVXJWczNoSVNFTU5OTVRVMFo2elkyYytiTXdiMTc5eGduaWR1M2IrUFlzV1B3OWZVVi9BNHBLU2xZdDI0ZDc1alJwS0NnZ0VtV1pGZU02dE5MN0hPQkNEOEVBb0ZBSUJDcWlxN3U3dTc2ZDZXc1dtelpBK3pzSnZZREtVM1RuR2tVUlJrQWFBN0FGY0Jnc1ZpYzVlN3VubFJZckpRWEtRQ1UwZGVoSW5oNmVtTDE2dFY2dlFSV0pTZFBudVFKT2tGQlFZaUxpOFBSbzBleGVQRmlXRmhZSURzN205UHNFenJzZ0tSU0taWXRXNGJnNEdEbVpWb21reUVrSkFTN2R1M1NLdTRVRnhlWHk4SkUwOGY5OGVQSGpGVkVuejU5TUcvZVBKM0wrL2o0Y0lTZm1KaVlDdHRZM0x4NWsvTXlKQmFMZGRxOENTRVdpL1cyVGF0STVuOVVWRlNGbHRNWGIyL3ZkeTc4R0ZCVVhRQlNhSnpQRkVXQm9paWhjeG1hODJwYlZoUDFPSFZtcWVhNjFVS0x0bld6MThzV21kWExzWVVhb1Jka3pXV0ZZSytQcG1tMTZDWHNyMFI0NXh3K2ZCaXJWNi9tV0xXWW01dGp6Wm8xWlFvY1pSRWFHb3J4NDhkcm5SNFhGNGZseTVkenhJL3UzYnZyYldGWnYzNTk5T3ZYRHdjUEhrUm1aaVl1WHJ5SW16ZHZDZ2FDOUNFd01CRHQyN2ZYT1krWGx4ZUNnNE4xem5QZ3dBRXNYNzVjNXp3V0ZoWUlDUWxCUkVRRUhCMGQwYjE3ZC9qNCtEQkI0ZjM3OXpPTjRrVWlFZnIyN1l0ZXZYcnhnbU91cnE1WXMyWU5Nak16Y2ZUb1VWeTRjQUgzN3QxRGVIajRCN2UwUEh6NE1LOXFvaXpLdXQ2L2VmT0dFUzJnNnFXaHZqOXJYbmNhTm16SXFjaWRPM2N1RTJ6czJyVXJyNXFHSFhSamI4ZTd5dFR2MDZjUGV2ZnVyZlc2V1Y1aHZGR2pSdmpoaHg5NDQ0OGVQY3A1RnBvM2J4N0hUcTVMbHk1WXNHQUJYRnhjWUcxdHpYbE9DUWdJRVB5c2dvSUNHQnNiUTZsVXZ0Tjc5UHZHM3Q0ZUZoWVdIT0Zud0lBQitQcnJyekZod2dTOGZQa1NHUmtaMkxsekp5ZVFYMUJRZ0xWcjF5SXJLd3Z4OGZFSUR3K0huWjBkVnE1Y3lmeXVRNFlNS1ZQMEFZRFZxMWVYT1UrM2J0M2UrN08zdnF4ZnY1NGpCZzRkT2hRdFdyVGd6VGRuemh6NCtmbWhvS0FBTXBrTTQ4ZVB4L3IxNjh0ZHhVN1ROS2ZhRkNwQlJTMmluang1RWhNbVROQmFnYUptOCtiTjJMRmpCOC9PUzV2QWR2WHFWYTN2RkVKVmY3Tm56OGEzMzM3TEc2OE81R3R5OSs1ZDdOdTNqeG1lT25XcTRIeEMxL25WcTFmanQ5OSs0NDFuMytjZlBYb2tXQ2tKamQ0MjBDSkduamh4Z2hHQTJUM09vQksyb2FxNHFsV3JGaStwemQvZm4wa2NmUG55Slg3ODhVZk1uRGxUY0Z2Q3c4TXhZc1FJMERRdFdNRlpWa1ZoWGw0ZVk4K25pVm93UzBoSVFKMDZkYkI0OFdMY3ZYc1hVQW5XM3Q3ZW5QMXJZbUlDVzF0YndYV3hNVE16dzlLbFN6RnMyRENVbHBiQzE5Y1gzMzMzSGVMajQzSGd3QUdrcDZkenhQQjc5KzdoM3IxNzhQUHpFMXdmVGRQWXZYczNVbEpTRUJFUkFhaXMxZFZvdW1KOHpoRGhoMEFnRUFnRVFvV2hLSXBkVmxDTm9pZzNIYk8vTTNRRlRJWG0xZEtvMjVDaUtIT2FwbXRTRlBXU0JvMnFsMzMrOWR6LzVwdHZzR3ZYTGhnYkc2TkpreVljLzMySlJBSW5KNmR5cjFlaFVQQWFON1BSZk9pdVY2OGUyclp0aTdGang2S29xQWhEaGd6Qm1qVnJlQm1SZGVyVTBSbklkSE56UTJob0tDZGc5L1RwVTh5WU1RTS8vZlNUWUJBbUxpNnVYSDEyTkxOSXkwdTNidDJ3ZE9sU3BtcW9vS0JBTU50TUh6U3Q4anc5UGZVS1NyRHAwNmNQOHhKU0ZoOXpvT0pkb3FSUkt0RWh2R281aDh1Y1Z0bnBIOHU2VmVKWGM1MExFS3Fjd3NKQ1JFUkU0TXlaTTV6eFRrNU9najBzS29LeHNiR2dWVk5lWGg3V3JGbkRzYm0wdExURXpKa3ptUW9GZmVuVHB3OE9IandJQUxoNDhTTFMwdEo0M3ZmNjhqNXRKUXNMQzNINzltMTA2TkFCZG5aMnlNbkp3YzZkT3dIVlBWRFRBcFNpS0thUHlva1RKN1N1MTlYVkZRNE9Ebmp3NEFFY0hSMEY3VjlLUzBzNTkwWWpJeU90NXl3N3FDOWszYVpMWE1yUHo2K1NodkxzYlpreVpRb1QwSFYyZGtaU1VoSk9uVHFGaHc4ZndzYkdobVBwWkdSa3hLbENxMXUzTHZOc1VWcGFxck5DamQwalF1ZzdWcXRXalRsM2FKcm0zTnVNalkyWnl0azJiZHJvREVxeTl6czdFeDBWRUg2RVNFNU81bFFEdEcvZkh0bloyZGl3WVFQeTh2SXdZOFlNUkVWRmxkbVhTSWlUSjAvQzJ0cWFzZkV5TnpmbjJRTkNKYko5S2oxK1RFeE1zSGJ0V3NhR2I5YXNXZkQyOXNhTUdUTVlhOEQ3OSs5aisvYnRHRDE2TkxQY2hnMGJtTytZbloyTlc3ZHVZZUxFaWFoVHB3N0N3OFBoN2UzTm1mOUQ0ZVBqbzFPTTE4YVFJVU40MW9pYUtKVktMRm15aENQNk9EazVJVGc0bU5kekJhcG44dm56NXpPQ1JuWjJOa2FNR0lHbFM1ZHkrcldVeGUrLy80NlVsQlJtdUdIRGhoZzFhaFFqSkpTV2xtTHQyclZZdkhpeHp2VVVGeGRyN2ZGaWFHaFlydmN6WGJScDB3WlRwa3lCUXFFQVJWR0M1d3dFeEJkdDh6Vm8wQURCd2NFd016TmpyczhsSlNWbENySTBUZXN0MnBZMTM3VnIxempEOWVyVmcwd21RMEJBQUlxS2l0Q3NXVE80dWJtaFpjdVdjSE56UTY5ZXZiQnIxeTQ4ZnZ3WVVDVUpXRnBhWXV6WXNZTHJWMWY5YWJQdXJDcWVQSG5DM0NNcWVzMVM0K0xpZ3NtVEorUHAwNmRNVmV6cjE2OXg5dXhacmNzSTNTdHljbklRR1JtSlM1Y3VjYzRMZGpWWWd3WU5Lcld0bnhKRStDRVFDQVFDZ1ZCaEtJcTZSTlAwUFlxaW1nRDRhSXlZdGIxbzZBaXNwdEkwdllHbTZmUEZ4Y1UzQ3BXR015bUtlbWZScktDZ0lIaDVlYUZ4NDhiSXk4dmpXSGRaV0Znd2dhenlrSnVicTlNQ3JIbno1dWpZc1NNdVhyd0lxQ3hNWnM2Y3lXU3lQWHYyRE45Ly96MnZid1Bic2t3YkF3Y094TTJiTnpsaVNteHNMRFpzMkNDWVNWdGUyQmxhVUdVU2F3WjdkQ0dWU3RHOWUzZE9VTEFzbXhVaGtwT1RlUzhmUVVGQjVWN1ArMFlpa1pRcEt1aENWK1BXZDBXcGtyNHZVU3FMQUlob21xYW9mNzhBUlZHVU9xcEhxYWVweDdQK3BnQlFxdXVBQ1ArT1pKYWovdlZ2WTg4TDlmelV2MzV1bE9wL2FNNmpIcy82TEtqbVoyWlFMNmNheHI5dGl2NC9PMTA5d0JLaHRmNDQ2dW9tb2I5Rkl0Rjc2VXRHK0JlWlRJWXhZOFp3QkhhS292RDk5OTlqN05peDVlN0xBbFZRU3Q4R3o1TW5UK1o4dHJ1N084TEN3bUJsWmFVMTJHSm1aaVlvWWpnN096UFgwZnYzNzJ1MWk2a3FqaDQ5S3RoRW5FMVpBVktvTXEvVmdsVlpLSlhLY3R0c1ptWm1ZdkRnd2J5cVZ3RFl1SEVqdG03ZHlnenYzTGxUMEVZbkt5dUxrOWdRRkJSVXJxQngxNjVkMGJ0MzczSnRkM2g0dUZaN3ozWHIxaUV4OGYrTHNkVlowbXEwV1FHcFlWdUdsUlhVWXdlcXRXWGtxOG5JeUVEZnZuMlo0WG56NXFGUG56NDZseEZDOC96UlpmMnFEd1VGQlpnMGFSSW5hQnNiRzR2WTJGZ0EwTnFycHJ3MGJ0d1lWbFpXY0haMkZqeE9SNDBhOVVuMStMR3hzY0h5NWN0aFlXSEJIRlBUcGsxRFhGd2NJL0J0M3J3WkRnNE84UFQweEcrLy9ZYjkrL2N6eTl2WjJURWlUNWN1WGJCMzc5NXlaZVNQR2pXcXpIbGtNbGtGdnRtL3o1RHNhaStvbnBuWjU3V1FUVmRaSXFSY0xzZWNPWE00aVFUVzF0Wll0V3FWenZ0SjE2NWRNWHo0Y01adXNyQ3dFQ0VoSVpnNGNTSUNBd1BMZk41NzhlSUYxcTVkeXhrWEVCQ0FyNzc2Q2xaV1ZrdzE2Y21USitIajQ2T3pvbE96UjZpYVJZc1dvV3ZYcmpBeU1rSktTZ3BUdmRTMGFWT3Q5bXRDcU85ZnpzN09jSFoyUm1KaUlrYU9IQ25ZTjB5SXI3NzZTdWU2aGE3MTd3TzVYTTV4WVhCeGNZR3BxU2wyN05qQkhLZlhyMS9IOWV2WDhldXZ2MElzRnNQWjJabTN2N2R1M1lxWEwxOWk4dVRKV244TElVeE1USGhWV1VKQ2xUNDljTmpyRVRwdVkySmltTjQ5VUZrTTZtTFFvRUdjWVcyMmxWWldWbWpmdmowOFBEd1lHMU9vK3ZFTkhEZ1FyMSsvQmxTMmpWQzlTN0xGenZMME5QelVJY0lQZ1VBZ0VBaUVDcE9ZbVBqS3pjM05tNklvQzFVZzlFTnhBb0NkdG9tYUwwRTBUUmZUTlAwZmlxSU8wRFQ5dUxTME5PLzI3ZHNwcXI0YmNIQjZ0NFZMVmxaV3NMS3lFcHhXVkZTRXc0Y1BsM3VkUXBtQm1nd2JOZ3dYTDE3RTRNR0QwYlZyVjZTbXB1S25uMzVpcGhjVUZQQnMxYjc1NWh1OVBqODhQQnkzYjkvR3MyZlBtSEZzcjMxalkyUGVDd1Q3SllPaUtFNmZISGEyY0ZwYUd2TzNSQ0tCcmEwdFR3d3FpNzU5KzNLRUgxM1ZVZHJZdTNjdlo5akR3Nk5LbTVtL0t3NGNPRkFwKzZrUFVYVWtWNGl1M3I5ejNVY2xpbEFxQVVmRS90dkt5a3BjclZvMXFyUzBWS1JVS2tWS3BaSlNLcFVpRXhNVHlzaklTS1JRS0VRMFRWTUdCZ1ppbXFZcDliQ1ptWmxJcVZTS1ZPUEUrRGRJTEJLTHhTS2Fwa1VTaVlSU0twVWlpVVJDMFRSTktaVktNWHRZTlI5RjA3UklMQlpUTkUyTFNrcEtLS1ZTS1RZeU1xTFUwOVRpRUUzVElwRkl4Q3dqRW9rbzBiOFJJVXFwVktybkZRR2dSQ0lSczZ4SUpPS0lXeEtKUkFSZ0lvREcrUGVjMGE5WkFhSFMwRFNOOFBCd3puV2pXclZxV0xwMEtkTkRwU0xNbmoyYkVlUExTMkppb3FBMURwdnAwNmNMV2xHS1JDS1ltSmdnTHk4UDJkblpXTFpzR1hQdFAzMzZOQ053dEd2WERxR2hvZGkrZlR0alB4WVlHTWdKMk92VFN5UXpNNVBUaCtWVFJOMTNRSTFtSUxpcXFGZXZIcnAyN1ZxdVpYUUZtTXU2UjVYVkU0cGRMY3krRjZla3BQRHVLK3llRldVRklUVXJlY3ZhRG0xb2lsR1ZGVEdsVXFsT01WWXpPWWE5bkJCS3BWSlFsR3ZRb0FGR2poeXBWWnpzMTY4ZkU3QXNMKys3eDQrYVZxMWFjWVpyMUtpQnNMQXdUay9GaUlnSUpDY25jMFJVaXFJd2E5WXN6ajRzN3pPTFp2WEV1K2J1M2J1YzU5MnlMTkUwZWZUb0VjTEN3amlCYUtsVWlyVnIxK3BWUlQ1MjdGZzhlL2FNNlIrbVZDcXhkdTFhbkQ5L0hwR1JrVnBGczZLaUlvU0hoM09xQ3UzdDdkR25UeDlJSkJJRUJnWnkzZ3RtejU2TlBYdjJhTjJtMnJWcnc4UERBMjNidHVWVXdIM3h4UmN3TWpKQ1JFUUVzck96R1NFNExTMU5xejBaZTlrUFVlazFZc1FJREJnd2dET3VwS1FFUVVGQmpBamJ2bjE3VHI4YU5sdTNidVgwVnQyM2J4L3YycXkyMkR4Ky9Eam5mVXR0WC8zaXhRdFVxMWFOOTh5dFVDaTBWdTRjUFhvVTU4K2Z4OUNoUS9WMklXQUxKVkQxL0JrOGVEQnZ2bm56NXBWWlVjeCtseE82RGlvVUNrNnlYbmtGYlZ0Ylc3aTd1Nk5aczJhNGRlc1c0NUxSdm4xN0xGeTRFRkJWUDZtNWVmTW1aM20xTmQrT0hUdVljUlJGd2MzdGc1aVVmQkNJOEVNZ0VBZ0VBcUZTWEw5K1BVV1AyZDRwN3U3dVRFbUNnTWhEQXlpa2FUcVBvcWk3TkUzdnljbkppVXBKU2Zrb0RkYno4L001L3ZwVmladWJHL3o4L0pqRzBVT0hEa1d0V3JVd2QrNWN3UXFhOXUzYnc4NU9xNTdHd2RUVUZFdVdMTUd3WWNNQUFHRmhZZWpmdno4emZlUEdqVkFxbFl5M05RRDA2TkdEYVo3cjVPU0VQWHYyQUtxWEF2YkxFdnNodmtHREJ1V3E5bUYvZDdaL2VVWFF0SXlvYUxYUDhlUEg5ZTdoOEM3N0FHemN1SkdUN2VqcDZmbXhWVERScW45UWk3SnNjbkp5T0gxTy9oZG8yYkpsZjdYd1EzaC94TVRFY000VkV4TVRiTjI2RlEwYk50UnJlYVZTaVpTVUZFaWxVcjI4N3Q4bFdWbFplUFRvRVhNOWs4dmxuRzFpOTMxbzJyUXBHalZxeEFuaTE2aFJRNmZkVjFXaVVDZzR2V0lzTEN6d3h4OS9jT2FKaW9waXFvREVZakVXTFZva2FKZWFsWldGeVpNbk05blVabVptK09XWFh6aVZLZXprQTAzWVZUTm1abWFjZTFsRldMTm1EWFBQWTdOejU4NEtWZjJxMmI1OU8xTUo4UGZmZjhQRHd3TVNpUVIxNjlhRmc0TUQ2dGF0QzN0N2U5amIyOFBXMWhaMTZ0VEJyNy8rcW5WOTdBQzhUQ1pqZ3JnREJ3NkVuNThmaGc4ZnppU3lzSVdoc3ZyQXNmY25LbUc3dys2NWh5cG8yQzBTaWVEcDZZbW9xQ2hBbFd4aVoyZUgrdlhybzI3ZHVtalpzaVZ2R2JhRm5TWVhMbHdRN0NuNC9mZmZ3OXJhdXR4VmFaOGFYbDVldUhmdkhuYnYzZzJvQXVtLy9QSUxaNTd4NDhlalhidDJIMlQ3Tks4eCtzS3VQRFF6TXhQc3g2T052Lzc2Q3hFUkVUeUJjY1NJRVRBd01HQjZ2MmdtWXFtdjNXcSsvLzU3WkdSa2NNNkJ4TVJFQkFjSDQ4aVJJN3dndkVLaHdNeVpNM0g5K25YTytLbFRwektWR241K2Z0aTNieDhqcU9iazVDQTBOQlNiTjI4VzdOdnA1ZVVGTHk4dkZCVVZDVm9mSmlRa2xQdTVXeCtuQVRVOWV2VGdYTGNmUEhpQXBLUWtabGl6aWpBdExZMWpyODFHYmNISTV2cjE2eHlod3NYRlJldjlUM1AvTkd6WVVMQUM1dTNidDlpeVpRdG5uRnJzbnpGakJzTEN3dkRnd1FQRXhjVWhMaTRPMTY1ZDR4d3JycTZ1YU5Tb0VlZGUrT2JORzZ4YnR3N3IxcTNEMUtsVGVWVXpaY0VXWXMzTXpKajc1SW9WSzlDdVhUdXRQVnVoVWEycmZxZXJTbXJYcnMxczMvejU4M20vMzl1M2IzbjNFNmgrendVTEZxQnQyN2E0ZGVzV3A5S0lwbWxzM2JxVmVSLyszQ0hDRDRGQUlCQUloTThCWHJVUlRkTUZGRVhkcEdrNkZrQWNSVkh4MTY1ZGU4d0tKSCtVVUJSVm9VeE5tcWIxNm9XajlreFc0KzN0RFhOemMweWZQcDJYbGFxUGRRWWJGeGNYaElXRndkSFJrZmNTZlB6NGNheGF0UXFOR3pkR216WnRCQisyQ3dvS3NHREJBdFN1WFpzVEtHRy9wRFp1M0JqMzc5OHYxM1pCdFYvVi90aGR1M2FGdjc4L3BreVpVcTVLbG5uejVpRTNOeGQ3OXV5QnBhVmxoVFA5TmJQZlBoU3hzYkdjQ2dZZkg1OFB1ajBFd3NlS1pyVmZpeFl0OE9USkV6eDU4a1J3L3RxMWE2TjU4MzliTU1sa01vd2JOdzUzN3R3QlZKbjhjK2JNZVE5YkxjemN1WE01NTMzMTZ0V1p2NHVLaWpnQmJGMDJZUGZ1M1VObVppWThQRHdFczN6LytPTVBKbUEyZlBod0poalhyVnMzekpzM0R3RGc2K3ZMQkFXSERSdUc0Y09IYzlheGNlTkczTHAxQzMzNzlzWFhYMzhOWTJOalRpWjdiR3dzSjlOWG9WQmcyN1p0YU5teUpmT3ZldlhxeU1yS3dxcFZxemhXVHlOSGp0UzdJWHBpWWlJbmVObWtTWk5LMldlK1QyeHNiSERwMHFWeVd4SEtaREpzMmJJRkhoNGVuUEdQSHorR25aMGRTa3RMRVJVVkJabE1oc2pJU01qbGNxU25welB6NlVvYVVTZ1VuSjVMTmpZMjVlNlZweVltSm9ZelhKRWVpWnI0K3ZxaWFkT21hTnEwS1JvMGFGQWhHOGV5S0UvRm1JbUppYzVLcHVMaVlyMmVaUklTRXJCcDB5Wm1lTUdDQlJYZTcrVmg0c1NKU0U1T0ZxeHU3Tm16SjVNd1ZCNzY5dTNMV0NwZXZIaVJVMFd5Wjg4ZTFLOWZIekV4TVp3ZU5SY3VYR0QrTmpBd2dGd3VoNCtQRDd5OHZPRGo0MU9tN2RNdkM4NEFBQ0FBU1VSQlZLR2FYMzc1aFJOb1Z0dUE5dW5UQjkyN2Q5ZGFGYWJHeWNrSnhzYkdUREJmTEJaajh1VEpXTFZxRlRaczJLQjFPYmFvcTJiU3BFa3dOemZINWN1WEFaWFY0YkpseXdRcjdDTWlJbmlWSHIxNjlXS3FUYUE2MWlaTm1zUzVSejE0OEFBalI0N0UrdlhyeXhSME5mSDI5a1p1Ymk2bnQ2YWxwU1c2ZGV2R3pKT1JrY0hZbmtra0V0U3BVd2QzNzk0RlZQZFNYZFdBVTZkTzVaeExHelpzNEFnLzZudU5tcU5IajJvVmZvVFF0SUtyYkY4WXBWS0o4UEJ3VHFXaWg0Y0hHalZxaEp5Y0hGaFpXWUdpS0RnNU9jSEp5UWxCUVVHUXkrVzRldlVxTGwyNmhFdVhMbUhnd0lIdzl2YUdyYTB0Tm0zYXhCR21yS3lzT0JXNStuRHMyREhPZlgvcTFLbUlpb3JDdzRjUGtaV1ZoZERRVVB6MDAwK0M5L21pb2lMT3RTY3FLb3BYWmR5OWUzZUVob1l5dyt4bmpxcGczYnAxdkNTNURoMDZZUDc4K2JDMHRFUjZlanBDUTBONU52QTdkKzVFL2ZyMTlYYTIrSlFod2crQlFDQVFDSVRQQ3BxbUg5RTBmWUNpcUJNMFRhZktaTExYang0OTBxK0p3a2VBbFpXVnppYlUyaWlyeDQ4dUxDd3NlRUtFaDRkSGhjcmcyVlUrYk5UaVRWSlNFbkp5Y2pCbHloVE85T3pzYkFRR0JpSTFOUlZRaVVpZW5wNTQ4T0FCcDZxamFkT21nc0pQU2tvS2JHeHNkUHBSKy92N3c4L1ByOXlXSEdxa1Vpa0dEUm9FWDEvZkNsdXdmQ3lrcGFVeGdXZzFyVnUzL21EYlF5QjhyTWhrTXQ0MTU1OS8vdUg0ODJ2aTZlbkpWRzVHUjBkenpyVS8vdmdEL3Y3K2FOeTRjYm1hdy92NitqSkNVNHNXTFhnQlFIMXAyTEFoUi9oaE56N2V2bjA3Y25OekFaVllyaG4wWjNQanhnMnNXTEVDVXFrVVAvLzhNMC9zVjErTGp4dzV3Z25FZVhwNkN2Wi9NVEF3NEkxUFRrN0cxYXRYY2ZYcVZlVGw1Zkd5bVBQeTh0Q3BVeWRjdVhLRkNmd2tKU1VoS1NtSnFWeHljSENBVENiakJkb0NBZ0xLM0ZkUWlSUnM2eVAxOHBYRjJOaFlweDNhMjdkdllXUmtKRmlGVkZKU2dxS2lvaklEekdweFNpS1JRQzZYSXkwdERhbXBxWGo2OUNtZVBuMksxTlJVT0RnNGNLcGthSnJHMGFOSDhkTlBQeUU3T3hzOWUvYUV0YlUxcy85dTNickZDYUNwNzZmeDhmR2NBS1E2Szk3VTFCVDE2OWNIVk04YVVQVjZZVnRjWldabUlpZ29DUDM2OVVQUG5qM2g0T0RBUEpQb3VxZGZ1SENCVSsxZ1oyZFhLVnRUTmZYcTFVTzlldldnVkNyeDh1VkxwS1dsSVMwdGpla1I0ZUxpb2xmdmk2ckMzOTlmWjUrb3MyZlBZdXJVcVdXdUp6WTJsckZFcTFXcjFuc1JmYkt5c3JCMzcxNU9VM1hOYmRxeFl3ZDhmWDNMUEo3WlNDUVNTQ1FTNU9mbmM4U3NCZzBhd05uWkdkQ3dESVpBMzZuazVHUzhmdjBhVVZGUk9IYnNHTTZkTzhkTTgvVDBaSVJpdFlqLzVzMGJyRjY5R3NlUEgrZHRUMkppSWhJVEU3RjgrWEowN2RvVmZmcjB3ZEtsUzVuK0oyeHh3dDdlSGl0WHJrUndjRERFWWpHV0wxOE9aMmRuckZxMVN1L3ZyOGJJeUFocjFxekJ3b1VMY2V6WU1jeWVQWnZaWGpXdlhyMUNTRWdJeitLNGZ2MzZnclpyM3Q3ZU9IUG1ES2VuNWFOSGp4QVlHSWpJeUVoOCtlV1hlbStmK3JnOWR1d1lJL3k0dXJwaTFxeFp6RHlMRmkxaS9pNHRMY1hJa1NPWjRmRHdjSjc5V21Vb1QwV0tYQzduOVFOMWQzZXYxT2VMUkNKZTFlK0lFU053K3ZScHpKdzVFdzBhTkVEcjFxM1JxbFVydEc3ZEdsWldWcEJLcGVqWXNTTnpyMVpmZjBlTUdJSFdyVnRqeVpJbHpEMTIwcVJKNVRxUFltTmpPZUpvOWVyVjRlWGxCVXRMU3lZQjc5cTFhd2dKQ2NIU3BVdDU5NndIRHg1d2h0KzhlWU9wVTZkeUVnbWxVdWs3dFo3czFxMGJVLzBrRm9zeFljSUVEQmt5QkJSRklTMHREUk1tVE5ENnV5OWV2QmkydHJhZmZiOGZJdndRQ0FRQ2dVRDQ1S0ZwK2hsTjA2ZVVTdVcybXpkdlh2blEyMU1aaW91TDliWUJZOFAyNnk0UHVibTVtREZqQmtmNGtVZ2tWVjcrenM2d0UzcHhVZ2RZMU15Yk53OE5HemJrWmZONmVIaHdldldvMmJKbEM4NmZQNDh1WGJyZzIyKy9GUlF4cXFvbmd6b2pVVi9hdEdtRFpjdVdNY05SVVZHYy9URmd3QUNtZW1qOSt2VWN1eHoyY2xBRnpqSXpNN0ZxMVNyNCtQamd5eSsvTExkTkNVM1RXTHQyTFNkNEo1VktLOXo0bUVENG5DbXJvWDFaQ0Zta1ZLUVBpVkNma0lyQWJrNy8xVmRmWWZUbzBhQnBHcnQyN2VMWXZYVHUzRmxyTHpxd0dpYkw1WEt0QXNhaFE0ZXdmUGx5WnRqZTNwNlQ2VjBXYk1GSXFKS2pSNDhlNk5HakI0cUxpNUdRa0lCTGx5N2h3b1VMbk40YmJJRkJUYzJhTlJFYkc0dVdMVnZxRE9DWGxwYnlyR1ZFSWhGVGFWQVp4b3daZ3pGanhuREd2WHIxQ2pFeE1ZaU9qc2FiTjIvZzdPek0rVTNVTEZxMENFZU9IRUgxNnRYaDRlR0JUcDA2d2QzZG5SZm96c3ZMdzVneFkvRDA2Vk90RmNFT0RnNmM1NGY3OSs5enN1UkxTMHZSdkhsekpnaDg0c1FKVHZXVFd0VFJ6SXh2MXF3Wm9McG5xNE9uTDErK3hLeFpzNWdBTUpzN2QrN2d6cDA3V0xObURieTl2ZUhuNThjNVZqWEp5c3BpK2p1bzBaWjRVaDVPbmp5Sm8wZVBJajA5SFJrWkdTZ3BLZUhONCtEZ3dEdHVORzI1MU9qcUYvUytZZmNJWVZkNVZEV3ZYNzlHYkd3c1ltSmljT1hLRlowOVBYSnpjN0YrL1hyODhzc3Y2TkNoQTdwMzc0N1dyVnZyOWJ5V21abUpzTEF3Sm1FSUt2c3pmZEYxZlprMmJScnp0L3E0UEhMa0NPZDNGb2xFY0hSMDVLeW5xS2dJZi83NUovNzg4MC9ZMk5pZ1g3OSs2TmV2SDY5U3h0M2RIV0ZoWWFoWHJ4N2F0R21EMTY5Zjg4NWZxRVJlTldLeG1OY3pSaXdXUXlLUllPN2N1ZkQwOU9TSk1pZFBuc1R5NWNzWlFWK05wYVVsMXF4Wm8vVmVGQmtaaVNkUG5uRDJiVlpXRm43NDRRZjA3dDBibzBlUGhyMjl2ZUN5bW1SbFpYSHMvZGhKQWdVRkJUaDM3aHpuZkdKWGIraXlHTk1IcFZLSmI3LzlGalJOUXlRU2NaNnZ5eEpJZHU3Y3lkbHY3dTd1bGJhU2hLcjMzcE1uVDVDWW1JaGV2WHJCemMyTnFaSkpUazVHY25JeURoMDZCS2p1MTYxYXRVTGJ0bTNScWxVcldGaFljS3BOVzdSb2diMTc5K0xQUC85RVhGd2N6OXBPRndjUEhzVEtsU3M1NzMrelpzMkNvYUVoT25YcWhCNDllakE5aStMaTR1RG41NGM1Yytad2trVTArK2tBd05XclY4djg3R3JWcW5Hc2N2V3RxdFNzMm9HcXVtZklrQ0U0ZnZ3NFZxeFl3Ynhqbmp0M0RuUG56dVhZZERkdjNoeSt2cjZJaUlnQVZQZTNhZE9tWWYvKy9lOUZDUDlRRU9HSFFDQVFDQVRDSjA5R1JvYlhpeGN2S3FaOGZHVElaREpPSTl4M1NXRmhJU1pPbk1nUlhLQ3kzQ21ySVhSNWVQYnNHU2Q0S3VTUmIyMXRqZEdqUnpPWmYzSzVIRk9tVE9HOEFOcloyV2tOQk9YbjU2T3dzQkIvL3ZrblJDTFJSMVc5VXFkT0hlWmw4ZG16Wjd3TXVXSERoakhUZCsvZXpYa3hGV3FxbXB5Y2pETm56dURNbVRPd3RyYkdva1dMOVA2K0NvVUNhOWV1NVdTMlFyVy9odzBiaG5yMTZxRnYzNzd3OXZiK3JGK0NDQVI5VVdkc1Z4UXZMeS9jdkhrVDBkSFJNRFkyeHFoUm84cnM4NU9Ra0FBakl5TVlHaHFDcG1uRXg4ZHp4QXhEUThNS2IwK1hMbDNnNHVLQ0JnMGF3TnJhR29tSmlWaTNiaDJuY2tJaWtXRHMyTEhNTUR2UUZCOGZEMmRuWitZYVltUmt4TEZmS3lrcHdZVUxGN0JyMXk1ZS81V1pNMmRxRmFxZlAzL08yd2ZxY1JLSmhCZVl6Y3ZMdzRzWEwvRGl4UXM4ZS9ZTUtTa3BlUFRva1Y0WjNVZVBIc1hSbzBjaGtValFva1VMZUhoNDRNc3Z2K1JZdUwxOSt4YXpaczFpTEpUVStQajQ2TjM3VGg5ZXZIaUI4K2ZQNDh5Wk03aDY5U29uc0pXWW1Jam82R2hPejR1VWxCUW11MWtkSkl5S2lvS3BxU2s2ZE9pQXJsMjdvbVBIampBeE1ZRzV1VG51M2J1blU5UTNNakxpM1pQVXFJUEtIVHAwWUlTZmxKUVVqcGptNU9RRW1VekdTZEt3c2JGaGpnbTVYSTUvL3ZrSHAwNmR3cGt6Wnpqbms0R0JBWUtDZ25EcTFDbm12bGRRVUlERGh3L2o4T0hEYU5XcUZmejkvZEdsU3hmT2NaT1RrNE1KRXlad25pdXFWNitPNzc3N1R1LzlybzJjbkJ6RXhzYnFuRWV6Q3V2Tm16ZnZWRWpadjM4L3B6K0ZKdnFJd2pSTk0vWlpxR0xoSnk0dUR2ZnYzMGR5Y2pKdTNyd3BLTGFxcVZhdEducjM3bzJqUjQ5eWpzdmk0bUtjUFh1V09jN3M3ZTNoNU9TRSt2WHJ3ODNOalNOb1BIdjJERWVPSE1HQkF3YzR6NGp1N3U3bzNidTMxczkrL3Z3NWMrNldscFp5S25mVVZUS0ppWWw0L3Z3NTB0UFRjZmZ1WGR5NWMwZndtbUpnWUlDNWMrZWlaOCtldUhQbkRnNGNPSUJUcDA1eGhKck16RXhzMnJRSnYvenlDenAzN293QkF3YWdmZnYyakhqRHJtU3BVYU1HNzdqTHk4dkRWMTk5eFF4UG1US0ZaNlBGaHIyUFNrcEtNRzNhTkk2OW5ScHpjM09zWDcrZUVXMkZNRGMzeDRZTkd6QnMyREJlaGZ1SkV5Znc1NTkvWXVYS2xYQjBkTVRMbHkrUmtaSEJtWWVpS0pTV2x1TFVxVk5ZdjM0OUl6d2JHQmh3eEFrVEV4TkdYSUJLSk9yVnF4Y2pGdXBLUHRBSGtVZ0VlM3Q3d1hPYUxXQm9rcENRd0JQZHkydWhwZzJKUklJbFM1WWdORFFVTTJiTXdGOS8vWVhIang4THp2djQ4V004ZnZ3WUJ3OGVaQ3pnMnJScGc3WnQyOExkM1IxU3FSUmlzUmk5ZS9mV2VleXplZmp3SVpZdlg4N3Jpek5nd0FETzhSWVpHWW1VbEJSRzJNekt5c0trU1pQZzZ1cUtnSUFBZUhwNmNxckNqSTJOVVZoWXlQdThwS1FrUkVWRlFTcVZ3c0RBZ0xtV0R4czJERFJOUTZGUTRNS0ZDNHdOZG1scEtmT3ZlL2Z1TURJeVFucDZPa3BMU3puVjArem5rZ2tUSm1EdzRNR29WYXNXM3I1OWl6VnIxdkQ2cHpWcDBnUnIxNjZGcGFVbDR1UGpPZGRVWGRXM253TkUrQ0VRQ0FRQ2dmREo4N21JUG1vcWFpR2k2WEZjMXJ4VHBremgyWDAxYnR3WUkwYU1xTkRuYTBQVDExMWJTWDMvL3YxeC92eDVYTHg0RVNLUkNCWVdGcHhnWjVjdVhiUitCanVqcTd3ZTVPK0wzTnhjVEowNmxmTTd0V3ZYcnR3WmhNbkp5Y3pmV1ZsWnZDRHcyTEZqT2NFSDlZdnpreWRQc0d6Wk1wM1plRStmUHNXR0RSdnc4ODgvbzNYcjF2RHg4VUYwZFBSN3RiVWhFRDRtR2pWcXBOV21TQjlFSWhIQ3dzSjQvZFYwc1dMRkNrNFd1U1pzb2FXOFdGcGF3c0hCQVRSTlkvTGt5WUtCd1ZtelpuSDZYYkN6N3k5ZnZzd1JRMXEwYUFHeFdJeTllL2ZpbjMvK1FXSmlvdUM5YU5La1NXamZ2ajF2VzlUVkl5ZE9uTUNOR3pkZ2FHZ0lwVkxKdWZaN2VIakEyTmdZV1ZsWkNBb0t3dXZYcjhzbHlMVnQyeFlTaVFSeGNYR2M1VXBMUzVHUWtJQ0VoQVNzWDc4ZWJkcTB3YVpObTVpZ0p0dG1GS3BLRDNhdmdzcWlyZnBGaloyZEhTK1E5dnIxYTdSdTNScFhyMTdsVkZMazUrZmoxS2xUT0hYcUZBd01ETEIxNjFhNHVycWljZVBHdkFCZjdkcTEwYmh4WXpnNk9zTE56WTFuWndSVlVIVHk1TWxvMEtBQmJHMXRzV3JWS3Q2MjFLcFZDdzBiTnNUZXZYczVRZnl2di80YUZ5OWV4SysvL29yYnQyOExWczFZVzF0ajhlTEZhTldxRllLRGczSGl4QWxzM2JxVkl3Q3FmeHQzZDNjbUNKdWVubzR4WThid2hNS3dzTEJ5V1J4cFE1dFZuTnFpcVY2OWVtaldySmxPY2FPcUtTZ28wRnBScEMrcHFhbk1ieVNWU3F2VTJpZ3hNWkZUMFNHRVJDS0JqNDhQeG84ZkQwdExTd3dkT2hUcjFxMURkSFMwWUJiL3MyZlBtR3ZBNHNXTGtaS1NncDA3ZDJvVmx1enQ3YkZreVJKT1JZeWxwU1ZuSG45L2Z5YWg1YzJiTjNqOStqVXpUVjJKZU9qUW9US3I3cHMwYVlLSWlBakdVcTVaczJhWVAzOCtKaytleklpVzdIVXJsVXFjTzNjT3QyN2R3cEVqUjZya09DMExBd01EUVlIYTJ0b2FHelpzWUt3WWRWR25UaDFzMzc0ZFAvendBMitmZi9ubGwrallzU1AyNzk4dmFGRjM1Y29WckYrL25uY05EUWtKNGRndGI5eTRFYWRQbjRhaG9TRlRrY08rcmxYVW1wbE40OGFOT2NLUFZDcEZ6NTQ5dGRvanhzWEZZY3FVS1p6dGNIWjJMbGMxVFZuVXJGa1RPM2JzZ0VRaVlmcWpYcjE2RlFrSkNienFMRFUwVGVQZXZYdTRkKzhlZHUzYUJZbEVnc1dMRjVmYjV2dllzV084ZTRLM3R6ZnZHY1hZMkJqcjFxMURTRWdJSnpuZzl1M2JTRXhNaEl1TEM2Y0g2K0RCZzVHZG5ZM2ZmLytkczU0SER4NW9UUzdRaFpHUkVmejgvSEQzN2wxT0lvb2E5dmt0a1VoUXExWXR5T1Z5REJvMGlGT1ZDdFY3NThxVks1bHpiOXEwYVVoSVNFQjZlanErKys0N0dCc2JsM3Y3UGlXSThFTWdFQWdFQW9Id0VWRzllblZPOXB1K2xLZkhUMTVlSGlaUG5zeDVZSWZLUm16bHlwV0NkaE9WZ1YxZFltMXRyYk01NnB3NWN4QWNISXpRMEZDbVI0YWFIajE2YUYyTzNWelV4c1lHY3JsY1orQVVxdW9YTm1scGFad01kYzNBNHRPblQza1o3R3hNVFUwNTFnVnNMbCsrakVXTEZ2RmVSalN0ZmpSUktwVThhdysyWFl0SUpPSlZad1VHQmpKL0Z4Y1g0OHFWS3poKy9EaisvdnR2WG9ERndzSUNFb21FbDlHcXJqS0lqNC9Ic21YTDRPM3RqZjc5Kyt2ZC9KaEFJRlNjMXExYmE3MStTU1FTK1BuNVZmb3pLSXFDdjc4L0xsNjh5RndYTEN3c01HZk9ISjRkVzVjdVhiQng0MFpCeXliMjlVYW83NUZVS3NYMDZkTUZHeWkzYmR1VzB6K0pMZmFvRVl2RlRNOEhhMnRyTkczYUZQLzk3My9ML0c3T3pzN28zTGt6dkx5OFVLOWVQVUIxN3p0Ly9qeisrdXN2eE1iRzhnUUpmMzkvUUJWbzE2eVNjWEJ3d0taTm15cGswNmVObmoxNzhvUWZRME5EZE8zYWxiRXNaV2MxQTBDclZxM1FxbFVyNU9ibTR1Ky8vOGJwMDZlUmtKREErVzBhTm16SVdLMTE3dHdaZGVyVWdiT3pNNW8wYVlLbVRadnk3Sk1HRGh5SXFLZ29RTlhmSmp3OG5DTU1WS3RXRFNOSGp1VDFPdkwxOVFWVVFjTlRwMDR4OTZaKy9mckJ5c29LeWNuSnZIMHNsVXJoNit1TFVhTkdNZnRTTEJiRHg4Y0gzdDdlT0hyMEtEWnYzc3lwNWhrMWFoVHp0NDJORFRwMDZJQ0RCdzh5NDRZTUdTSllIVnNSR2pSb0FFZEhSelJxMUFnTkd6WkV3NFlONGVEZ2dMcDE2M0tlalRRRDRkcUMrYVdscGVWS3lubFhzSjhiMnJScFU2WEpIRU9IRGtWMGRMVGcrV3RoWVlGKy9mcGgwS0JCbkNCK2pSbzFNSC8rZkl3ZVBScFJVVkU0ZnZ5NG9HV3h1N3M3dkx5OElKZkxjZW5TSlk2Z29xWjE2OVpZdEdnUnp4N08xZFVWSmlZbWpHaFdVRkRBOUVsajA3bHpaMGJFQ1E0T3h1blRwd1d2ZGM3T3poZzhlREI2OXV6SmV5NkQ2dmw5OU9qUkdEWnNHRTZjT0lIZHUzZHpqcE9Ra0pEM0l2cXdQKy9telp0TXBkY1hYM3lCRlN0V2xNdjIyTmJXRmp0MzdzVENoUXVaZHhNSEJ3Y3NXclFJSXBGSTBJTFQzdDRlUFh2MnhPSERoeG5oUnlLUllNYU1HZmoyMjI4NTg5YXVYWnRqSjhmR3hjV0ZWNVVra1VnNDFSbEN2NE1tZ1lHQjZOR2pCd3dORFdGdWJvNmFOV3RxclR5bGFScW5UNS9tQ0swR0JnYVlQWHQydVcyVnkwSnRiMlpuWndjL1B6LzQrZm1CcG1rOGZ2eVk2VzJYa0pDQXQyL2ZhbDJIa0lOQ1dVeWFOQW0zYnQxaTNtZjgvZjB4WmNvVXdYMVp1M1p0Yk4rK0hRc1hMbVNxT3UzczdEQnAwaVFZR1JuQjI5c2IwZEhSZ09vOGNuSnlnclcxTmJadjM4NTd4eW92blRwMWdwbVpHZHpjM0NDUlNIanZaQjA2ZE9BdEk1VktNV1BHRElTR2hqTG44TkNoUXpGdTNEak83MmRxYW9wNTgrWmgvUGp4ekgzL2M0WUlQd1FDZ1VBZ0VBZ2ZFUXFGb2tLWlVleUtGMTA4ZmZvVVU2Wk00YjM4U2lRU0xGKytYRy9QYm4yUnlXU2N6REoxVSt5aW9pTEJsM3hyYTJzY1BIZ1FlL2JzNFZoSE5HL2VIRjk4OFFWdmZyVTFBTHQvZ2EydExWSlRVekYwNk5CeWJldkdqUnV4Y2VOR3JkTi8vUEZIbmN1M2JOa1NXN1pzWVlhenM3UHgzLy8rRjMvODhZZWdZQlFRRU1EN1RwcEJ2Z3NYTG5BcW5SSVNFbkRtekJsbTJNbkppUW5neUdReVpHUms0Tm16WjdoLy96N3UzTG1ER3pkdWFNMFV0clMweE04Ly93eEhSMGY4OWRkZk9IandJS2VYaFJxWlRJYURCdy9pNE1HRGFONjhPUVlNR0lBZVBYcVFLaUFDNFIzUnBrMGI3TnUzanpOT0twWEN5Y2tKSTBlT3JESUJ0bjM3OWhnMmJCajI3dDJMYjcvOUZpTkhqaFMwMW5GMGRNU0dEUnNRRlJXRnpNeE0wRFNObWpWcnd0Zlhsd20rREJnd0FOdTJiV05FZUhWUWFNU0lFVnFyR2tlUEhvM0N3a0tjUFh1VzEwdEpJcEdnWWNPR21EQmhBbHhkWFpueFFVRkJIT0duV3JWcXNMT3pnNE9EQXh3ZEhlSGs1QVJYVjFmQkFLdTV1VG42OU9tRFBuMzZJRDgvSC8vOTczL3g5OTkvNC9MbHkzQnljbUpzYnZyMzd3OG5KeWVFaG9iaTFhdFg2Tm16SjhMRHc2dFU5SUVxc05XaFF3ZGN1blFKVFpvMFFiOSsvZENyVnk5WVdGaVV1YXlscFNVR0RCaUFBUU1HSUNzckMzLysrU2RpWW1Kdy8vNTlqQjA3bHJtWEJBVUZsYm11TVdQRzRPelpzL0QwOUVSd2NERFB5Z3lxNEpsSUpNS0JBd2VRbTV1TG5qMTdNdXUyc3JMQzVzMmJFUm9hQ2hNVEV5WUJZdHk0Y1ZpOGVERkVJaEZjWFYzUnExY3ZlSHQ3YXcxK1N5UVM5Ty9mSDcxNjljTHUzYnV4YTljdTlPN2RHKzNhdFdQbVVWZlExYXBWQyt2WHI0ZXZyeThtVFpwVTVuZlVsOXExYTNORUpYMm9WcTBhNTc3TTVzS0ZDMHlUOUlvU0ZCVEVFYitFUHFNc2kyQzI4Tk81YytkS2JZOG1Sa1pHR0RObURHYlBuZzJvK2o2MWJkc1dYYnQyUmF0V3JYVDI3N0MzdDhmMDZkTVJFaEtDK1BoNG5EdDNEb21KaVVoTlRZVlNxV1I2N1VpbFVnUUVCSENld3h3ZEhURjA2RkQwNnRXTDkrd0VsUkN6YXRVcS9QVFRUM2p5NUFsUGdMTzB0TVJYWDMyRmtKQVFabHo5K3ZYeDlkZGY0L1RwMHpBek0wUHo1czNSdW5WcmRPblNSV2ZTRWhzREF3UDA2OWNQMzN6ekRjNmRPNGV0VzdmQzFOUVV2WHIxMG12NXFrSWlrV0RldkhrWU1tUUlBZ0lDTUhyMGFMMTdxYkF4TXpQRDBxVkwwYU5IRDJ6ZXZCbExseTVscm9WTm16YUZSQ0tCV0N5R3BhVWxtalJwZ3VEZ1lFaWxVaXhidGd5REJnMUN3NFlOTVhYcVZNNTFYSTJ6c3pPa1VpbEVJaEZFSWhFa0Vna3NMQ3pnNXVhRzhlUEg4K1p2M3J5NTFuTk5HOWJXMW5xTFhSUkZZZGFzV2VqYnR5L216WnVIakl3TXJGcTFTbERnZWhkUUZJVkdqUnFoVWFORzhQZjNoMUtweFAzNzl4RWJHNHZZMkZqY3VIR0RFVUE2ZHV4WUlTczhpVVNDUllzV1lkeTRjWmc2ZFdxWnRvOVNxUlFMRnk3RXdJRURzWG56WmdRRkJUSFAvNUdSa1hqNzlpMWV2bnpKL0w1anhveEJ2Mzc5OE5kZmZ5RWhJUUd2WDcvR216ZHZVRlJVaEpLU0VwU1VsS0MwdEpSNWZ4T3ErSU9xQnlGVXlSQ05HalhDbzBlUFlHcHFDanM3TzhZMlVZaE9uVHBoMHFSSk9IVG9FQ0lpSXRDcVZTdkIrVnEyYklrTkd6WlVXZi9YanhuKzFaRkFJQkFJQkFMaGZ4d0hKN2RJaXNKY0FKZzBQaGlUeHV1dXlxZ001YW5VS1E5Q2xVTm56cHhCWkdRa1R3Z1FpOFZZdUhBaFBEMDlkYTd6N3QyN0dESmtpTTdQME9UKy9mc0lEUTFsaEpuNjlldkQxdFlXVDU4KzVWaTF1TGk0WVBmdTNRQ0FlL2Z1WWRpd1laeE00ZVhMbHpQN0tUQXdFUGZ1M1FOVUw2UXVMaTZJaTR0ajV2Mzk5OTlSV0ZpSXdZTUg2OXkycXFabHk1Yll1SEVqNXMrZmp6dDM3dWkwZ3VuY3VUT1dMMS9PcTY0S0NRbmhaYk5URk1VRU5UU3pVQ2RObW9TZ29DQThldlJJcC9lN0ptNXVibGkwYUJHdmo4K0RCdzhRRlJXRmt5ZFBDdHJ6cUtsYnR5NE9IejVjb1NDQ050WnQySVIxR3pZREFHZ2FjMVB1WDU5WDVrTC9ZN1JzMmZJTWdLNnF3Y1JyMTY2VlA5M3pNOGVocWRza1NvUzFBREJzeUdETW1UbXQ3SVUrUWhRS0JYUHVDd1UxcTRyUzBsTGs1K2RYaWNmOW9VT0hrSmFXaGkrKytBSWRPblI0Wi9ZcGQrL2VoWVdGQmF5dHJhdEVnQzRzTEVSK2ZqNHZBUFRxMVN1a3BLUlVxUzJXSnVucDZYano1ZzFUY1ZCWjB0TFNLbVFGS0pmTEs3MHZpNHFLa0plWHgreEhoVUtCUzVjdW9XWExsaFdxZE1qT3pvYXhzYkhXNCtqMjdkdUN3ZVQzZ2JvWEJWVDM2TXIwM2ZvY1VDcVZ1SGJ0R3B5Y25LcWtxcVdvcUFnWkdSa2M2NzIzYjk5aTJiSmxjSEp5UXZ2MjdkOVpCWEp1Ymk2S2k0dXJ4R1pNVFg1K2ZwVUx4L3FTazVOVDZWNDVGWVhkVitsVG82aW9DS21wcVZYYTg3U3l5T1Z5SkNRa0lEWTJGcDA3ZDY3VXZVbWhVRlJKRlpOY0xzZjkrL2ZoNXVaV3FXMmhhWnA1eDZGcEdvYUdocFY2OWlrcUtoSk1ZbmhYUEV4NmpCRmpmOER6OUF6UXdCMEtWTy9rZTRuQzVXenZHVkx4UXlBUUNBUUNnZkEvZ3FtcEtTK1lMNUZJc0hUcFVuVHQybFhyY3BYQnlja0owZEhSdUgzN05vNGZQNDVEaHc0SjJqcW9BMFZ5dVJ4aFlXR2M3YXhYcng1bisrclVxY01JUHpLWmpDUDZtSmlZd043ZXZreWJ0M2VGUkNLQmtaR1JUdEhIMTljWFU2ZE9GUlJOM04zZGVjSVBUZE9DR1hFMWE5WkV2Mzc5QUZVZmt1N2R1K092di83U3VYMDJOallZUFhvMGZIeDhCRitvbWpadGlubno1bUhpeElrNGRPZ1FEaDQ4eUxIUlV6TjA2TkFxRlgwSUJBS1hxcmFWMFlhbWRVNWxVRnQvdld0Y1hGeXFkSDNheElXYU5XdSs4NTV4dHJhMnNMVzFyYkwxVmJUL1UxVUlhRVpHUnB4QW0xZ3NybFIxU2ZYcTFYVk8vMUNpRDFUZjdYMmRvNThDSXBFSXJWdTNyckwxR1JrWjhmb3RXVmhZWU5HaVJWWDJHZHJRN0ExVUZYd28wUWVzUG84ZmdrOVY5SUhxR1B5WVJCK29ydE1kT25RUXREa3JMMVYxL1pKS3BaVVNmYXB5VzlpOFQ5SG5ZNGU4clJFSUJBS0JRQ0I4UkJnWUdKUlpkaTlFU1VtSllKTnVOdTNhdGNQaXhZc3hmZnAwMERTTmF0V3FZZW5TcFdqYnRtMGx0bGcvWEYxZDRlVGtoUC84NXo4b0xpN21UVmYzbEpCS3BmRHo4OE9hTld1WWFlSGg0Unp2NlQ1OSttaTFldWpUcHc5RUloR2tVbW1WWlZEcml6cElNV3pZTVB6eHh4Kzg2aHhYVjFlTUh6OWU1LzRlTkdnUUVoTVR5K3hoVWFkT0hTeFpzb1JqQ1RSNjlHaEI0VWNpa2FCTm16Ync4ZkZCdDI3ZDlCSnNhdFNvZ1RGanhtRG8wS0g0ejMvK2d6MTc5aUE5UFIxUVdXMEk5ZXNnRUFnRUFvRkFJQkFJQk1MSEFSRitDQVFDZ1VBZ0VENGl6TTNOc1dMRmluSXZwNjlsWExkdTNSQWFHb3JvNkdpc1dMRkNhKytGZDRGRUlvR2pveU5UclFOVkJjcUFBUVBRdTNkdlpseGdZQ0JzYkd3d1o4NGM5TzdkbTJkbDBLVkxGNFNGaFdILy92MTQ5dXdabEVvbHJLMnQwYXRYTDR3ZE94WlFXY3J0MmJQbnZYMDNOcmEydHVqYXRTdk9uRG1EK3ZYcjQ4c3Z2MFNQSGowRWV4UnBZbUJnZ0RWcjFpQWxKUVdwcWFtOFBrZ1VSY0hHeG9ieFJXZmo2T2lJTGwyNjRNYU5HMHh6N3hZdFdxQnQyN1lWemphVlNxVVlPSEFnQmd3WWdPam9hT3phdFFzelpzeDRwOVpUQkFLQlFDQVFDQVFDZ1VDb0hFVDRJUkFJQkFLQlFQaUFXRnBhSWlFaDRiMnVaL0Rnd2ZEejh5dTNWWmVMaTB1bHQzWDkrdlVvTFMyRm9hRWhwRktwVmwvODd0MjdvM2J0MmxxYjZmcjUrY0hQejY5UzIvSXVtVDE3TnViTm0xZmhIaGNPRGc0OG14TjlXTEZpeFR1eFRKQklKUER4OFlHUGowK1ZyNXRBSUJBSUJBS0JRQ0FRQ0ZVTEVYNElCQUtCUUNBUS9nZjVVUDFaeXVPZDNyeDU4M2U2TGU4U3RnWGIrNFQwSENBUUNBUUNnVUFnRUFnRWdraVBlUWdFQW9GQUlCQUlCQUtCUUNBUUNBUUNnVUFnRUFpZkFLVGloMEFnRUFnRUFvRkFJQkFJaENva056Y1hORTNEM054Y3J3ckw0dUppNU9Ua01NTldreG9QeVFBQUlBQkpSRUZVVmxaYXJURDFvYlMwdE1vck8vUHo4L1hxRnlhWHl5R1JTS3IwODFOVFUvSHExU3NBZ0ttcEtaeWRuU3U4ZlcvZnZrVnViaTdxMWF0WFpkdjNzWkNkblEyNVhBNm9lc2JWckZuelEyK1Mzbnl1djh2cjE2OVJvMGFOTXVmTHlzcUN0YlgxZTlrbWZYa2YxekdGUW9FWEwxNHd3N1ZxMVNyenM0cUtpcENhbWdwemMvUDMycXZ5WGFKVUtpRVNrZHo4OTBGbVppWnNiR3dFcHlrVUNoUVZGY0hFeEFRQThQVHBVeGdiRzFmNldscFNVb0liTjI0d3c0MGFOZUs1SU9oN0QvdGZnS1pwWkdabUlqVTFGYW1wcVpCS3Bmam1tMjgrOUdaOWtoRGhoMEFnRUFnRUFvRkFJQkFJaENwazRjS0ZPSHYyTEtEcVNSWVdGcVp6L3Vqb2FDeFlzSUFaUG5EZ0FCbzFhbFR1ejAxSlNjSHExYXZ4OHVWTGJOcTBxVnoybXJxUXlXVDQ2cXV2WUdscENRY0hCM1R1M0JsQlFVR0M4KzdhdFFzN2QrNkV1N3M3MnJadEN6OC9QMGlsMGpJL2c2WnBiTnEwQ1k4ZlA4YlNwVXM1d2Q4OWUvYmd5SkVqQUFCbloyZnMyYk9Icyt5UkkwZncwMDgvWWNHQ0JlallzYVBPejltelp3KzJiZHNHZDNkM2ZQUE5OK2pUcHc4b2lvSmNMa2RtWnFhZWUrUmZMQ3dzVUwxNmRkNzQ5UFIwaEllSDQ5dHZ2NFdYbDVkZTM3OHFpSXlNeE9YTGx3RUFUazVPMkx0Mzd6djdySHYzN2pFaVUzbXdzN05EclZxMWVPTS90OStGcG1uczI3Y1BQLzMwRTZaTm00YisvZnRybmZmMjdkc1lQbnc0UEQwOU1XYk1HTmpiMjFmSk5wU1dsaUkvUHg4eW1ZejVYeWFUSVRjM0Y5bloyWngvRVJFUnZHRDQrN2lPWldWbG9XL2Z2c3p3c1dQSFlHdHJLemh2VWxJU3BrK2ZqbWZQbmtHcFZNTFQweE5MbGl6UmExOThiTWpsY216ZHVoVkpTVWxJU2txQ201c2JGaTllWEdYcjM3ZHZIN1pzMmNJTUwxaXdBQjA2ZEtpeTlYK3FwS1NrSURBd0VFMmJOc1dFQ1JQZzd1NE9BRGg3OWl5V0xGbUM3T3hzZE9yVUNXdldyRUZ1Ymk0bVRKaUEzTnhjakI4L0hyNit2bVdLY3lrcEtaZzVjeWFtVHAyS1ZxMWFNZVBmdkhtRDRPQmdabmp0MnJYbzFLa1RNNXlibTR2ZzRHRFVyMThma1pHUk9nV2c1OCtmUTZsVVZuSlBBT2JtNWxYMmpGRFZQSC8rbkNQMFdGdGJFK0duZ2hEaGgwQWdFQWdFQW9GQUlCQUloQ3JrLzlnNzc2aW9qcmVQZis4dXl5NjlpbGdRVUFGaklZSWFKVGJFamxFeGRqUUVVYU1STE1SdUlocGJGREVCc1N0R1VZbUl3ZGl3dDU5UnNhS0NZRUFqaUtLQVN1OWIzait5TysvZUxiQVV3Wmo1bk9NNXpOeTVNM1Bick9mNXp2TThLU2twNUc5VjNpbUsvUFhYWCtSdmdVQUFXMXZiYW8wbmtVZ1FIQnlNZ3djUFFpZ1VBZ0RtekptRG5UdDNnc2ZqVmFzdlZkeS9meDhTaVFRNU9Ubkl5Y2xCcjE2OTFMWTlmZm8wU2t0TGNlUEdEVHg1OGdRVEowNnNzditLaWdvc1dyUUlseTlmQmdBc1dMQUFnWUdCR25rWkhEOStIS3RYcndZQXpKNDlHL1BtemNQNDhlTlZ0aTBzTEVSa1pDUUFJQzR1RHFhbXBzVG8vT0RCQTh5WU1hUEs4ZVFaUDM0ODVzMmJwMVFmRlJXRitQaDR4TWZIWThlT0hUaDY5Q2kwdExTUWxwYUdSNDhlVldzTURvZURRWU1HYWRTMnZMeWMvTTNuODZzMWpqd0xGaXpBdFd2WDFCNy85dHR2RVIwZGpiUzB0R3IzUFh2MmJDWFI4R043TGlLUkNIUG16Q0VpM0U4Ly9RUnpjM09WMzQxSUpNTHExYXNoRW9sdzZ0UXBuRHQzRHRPblQ4ZWtTWk9VMm9yRll2ajQrS0M4dkJ4aXNSZ1NpUVJpc1JoaXNSaENvUkRsNWVVb0t5dERXVmtaYWFNcHljbkpTc0pQZmE5alZkR3FWU3R5dlFCdytmTGxEOEpMNHZUcDA5aTZkV3VsYmZidTNjc3lzZ3NFQXB3N2R3NHZYcndBQU55OGVSTVNpUVFNdzlUSm5FcExTNUdYbDBmSzhtdkRoMEpSVVZHZENCank4SGc4dFlKdVhsNGU1czZkaTVLU0V0eS9meDh6WnN4QWRIUTBtalJwQWt0TFM3eDkreFlBOFBUcFUwQXFScjk4K1JJQUVCZ1lpRk9uVGlFNE9GaXRXSEx6NWszTW56OGZSVVZGbURWckZrSkNRdEM1YytjcTUxeFFVQUJmWDE4OGVmS0UvTnU5ZTdmYWNUdzlQVkZZV0tqeFBWR0h1blh5UTZCNTgrWndjbkpDWEZ3Y0lCV0lVMU5UWVdOajA5QlQrOWRCaFI4S2hVS2hVQ2dVQ29WQ29WQnFpY3p3V2w1ZVRveEZBR0J2YjQvaTRtSlNaaGdHT2pvNktDMHRKVWF2cEtRa2N0ek96ZzVsWldWSy9XdHJhNnNWUWhpR2dZT0RBOHVJRmg4ZmorRGdZTXlmUDcvVzEzYmp4ZzFXdVcvZnZpcmJKU1Frc01TQXdZTUhheFMraU1mam9YSGp4cVI4NWNvVkxGcTBTTW56UjVHWW1CajgrT09QcEd4cGFWbXBLQlVSRVVFTVpnS0JBTjk5OTEyVmM2c3VKU1VsT0hMa0NDbVBIRG1TWEVOc2JDd0NBd09yMVIrUHg5TlkrSkYvYjJvai9KU1ZsVlhxelZOUlVWSGp2bFh4c1QwWExwY0xSMGRISXZ5SXhXSXNYcndZMjdadFE0Y09IVmh0dzhQRGtaeWNUTW9DZ1FCOSt2UlIyUytIdzBGeGNURXhUTmNsZi8vOU4zcjE2dFdnNjVqaWZEdzlQWlhxWmNJMnBHS0dtNXVia2xqQzVYSXJGUzdybXNMQ1FpTGdxRU4rM2pMYzNOd1FIaDRPU0QwK2twT1Q0ZURnOE43bStiNlpOMjhlTGwyNkJHTmpZNXcvZng0TXcrRGV2WHVZT25VcUlCVkFCd3dZUU5wUG5qeVpKUzdXQmVxOHdJcUtpdURuNTRmVTFGUlNOM2Z1WEJJcXNIWHIxdUR4ZUtpb3FNRExseStKbDQreHNURkNRME1oRkFwaFkyTlRxWWVNcGFVbGViZExTMHN4ZS9ac2JOcTBpWGdWcWFLd3NCQXpac3pBNDhlUFNWMy8vdjBiMUJQbjNidDM2TisvUHlrSEJRV2hUNTgrOFBmM3gvLys5ejhBUUxkdTNiQjU4K1lhOVgvMjdGbnMzcjI3eW5adjNyeGhsV2ZPbkttUnlMdHYzNzQ2MmZEeXNVQ0ZId3FGUXFGUUtCUUtoVUtoVUdySnZuMzdzR25USnFYNkNSTW1zTXBHUmthNGVQRWlSbzRjcVRLRVZYeDhQQ3NFakF3L1B6K1ZYZ0F5M04zZElSS0pzSHo1Y2xKMzhPQkJ1THE2b2t1WEx0VytuaGN2WHBENS9mbm5uNlRleXNvS0pTVWxlUExrQ1FCQVMwdUw3TUw5L2ZmZldYMzA2ZE9IWlN5V29jcjRPMi9lUEdSblorUGl4WXVBMUhCV1dsb0tmWDM5U3Vjb2tVZ0FxZEZ0NTg2ZGFzTkU1ZVhsc1VLZlRaa3lSVzJlaDlvUUhSMk5nb0lDQUlDcHFhbGE3Nk9hVWxKU2d1ZlBuNnM4SmhzWFVuRkczZ05ERlRZMk5yVVNpR1FNR2pRSUppWW1TRTVPeHQyN2R3RnBhQjZaOGZEYXRXdHE1L3l4UEJkRnBrNmRpci8rK291RVNpc3RMY1c4ZWZOdzVNZ1Jrai9rOGVQSDJMWnRHem1IeStVaU1EQ3cwbDN0OXZiMkdncy9mRDRmbjMzMkdRd01ER0JvYUFnREF3UHl0N0d4TVV4TlRXRmlZZ0pUVTFQaUpkSFE2NWdNc1Zpc2tjQ29TbEFSaVVSVm5sZmZYTHQyVFVsTUxTa3BZWlgzN3QyTFR6LzlWT25jM3IxN3Y1ZHZvaTdKek16RWxTdFhBQURPenM1RWpKTjU4Z0hReVB2bGZaQ1ZsWVhaczJlekJOWlJvMFpoMUtoUnBNemo4ZEMrZlh2aVlYTDgrSEcwYk5rU2hvYUdjSE56dzRVTEYxQmNYSXpwMDZlVDhJZzdkKzVrZWJWWlcxc2pKQ1FFMDZaTlExbFpHUmlHSVY1RTZzak56VVYrZmo0cFQ1MDZGZE9uVDlmNDJ2VDE5VldHemxUSDMzLy9YV1diTzNmdWtMOWxteW5FWWpIdTNidEg2c2VNR2FQeG1Jcms1T1RVU1BETHlNalFxRjFkZTVIOTI2SENENFZDb1ZBb0ZBcUZRcUZRS0I4QlE0Y094YXRYcjdCOSszWlN0MnJWS2tSRlJWV1paRjJScUtnb3BWdzZBSkNlbm82eFk4ZVNzc3dBWEZCUWdMTm56N0xhcWpQd0xsaXdBR1BIanNXbFM1Y1FFUkZCNm1YaGlHUzVYZno5L1FGcGdtMFpxYW1wWkFjNUFPanE2cUs0dUJoOFBoL0xsaTBqOWYzNjlXUE5jOWV1WGNTcnhOYldGaE1uVHNUVHAwOXgvLzU5REJreVJHbU8yN1p0UTd0MjdaVHFCdzhlckRiTVRsbFpHZG5CRDZrUlQwZEhSMlZiVkJJK0t5Y25SMjFlbThlUEgyUEtsQ2xxKzVRUkZ4ZW4wbU5DbnQ5Ly8xMmx5TEJnd1FMTW1ERURUNTQ4UVVCQUFDQVYrR1RYMXFoUkl4dy9mcHkwOS9MeWdvT0RBeUlqSTRudzA2eFpNeEpHNk8zYnQycUZuNC9sdVloRUlpV2hiZXpZc2JoejV3NEtDZ3FncTZ1THFWT25FbzhEaVVTQ1pjdVdzWVNMNGNPSHc4REFBSW1KaWFUTzBOQ1FsZk5uenB3NW1EeDVNclMxdGNIbjg4SGo4WkNhbW9yMTY5ZXpQRzZjbkp3UUVCQ0FGaTFhS00wMUl5TURXN2R1eGR5NWN4dk1zK0RxMWF0NCtQQ2hrakM4Yjk4KzZPdnJvMU9uVG1qWnNpV3BUMHRMQTQvSFV4SjJ4V0l4VWxOVFlXNXVEa05EUTBBcW9EVVVibTV1V0w5K1BhNWV2WW81YytZQTBtZDQ2ZElsWEwxNnRkSnp6NXc1Z3pObnppalZXMWxacVF6REozdmZaYUpGUTNMNDhHRmljSmNKUE5uWjJVVDRiTldxbGNxOFcrK2J1TGc0TEY2OEdObloyYXo2bGkxYllzV0tGVVRFZWZ2MkxjdkRKRGc0V0ttdkN4Y3VzTXB2M3J5QnJhMHQvUDM5V1d1UG5wNGV5c3JLWUd4c2pNaklTRVJHUmlxSm1LR2hvV1JOa29tdVBCNFBkKy9lWmYyK2hZU0VFS0ZZRlQxNzlzU3FWYXMwdWhkQ29SQmR1M2F0c3QzdDI3ZkozMlBHakFHWHkwVlNVaEs1Umt0THl5cHo2VkUrSEtqd1E2RlFLQlFLaFVLaFVDaVVlc2ZSMGRHQ3krVk80bkE0aCsvZXZWdjNzWXZxR1QwOVBUUnExQWc1T1RuRW1HdHNiS3dVY3NUSXlBajQ1L3JSdEdsVHZIcjFDcTlldlNMSG5aeWNWT1o1MEhUSDk1UXBVM0QvL24zY3ZIa1RrSHJGN04rL0h6NCtQclc2dnFxSWlvcXFORHlZUERKdm42eXNMTll1WWhrU2lZVHN2RmFrcEtSRTVUbHBhV21zTUhQeUlaUCsvdnR2SERwMGlKUi8rT0VIOEhnOHJGdTNEbmZ2M3NXV0xWdVV3dkVJQklKS0RXNnFPSFRvRURFZTJ0cmE0c3N2djhUUm8wZVJsNWVudEVPYXgrT3BGTllnM1NWZjNkQmpOVUZkeUsxbXpab0JDbmxCWk9FRTY1S1A2YmtVRnhmanE2KytVanVINHVKaWxTR281SW1PamtaMGREU3JUaVlreURBM040ZTV1VGtnRFJPMWMrZE9SRVJFRUtPN3ZyNCtTVVN2YWgwNWR1d1lnb0tDVUZSVWhKY3ZYMkxidG0wc1ViaSsxckhyMTYrem5yME1XVjNYcmwwUkZSV0ZxMWV2WXN1V0xSQ0pSR0FZQnF0WHI0YTl2VDFwZitUSUVheGF0UXA1ZVhuNDdMUFBNR1hLRkZoYlcxZDZuK3NEK2ZDWTNidDNWK241V0J0V3JWcUZoSVFFUU9yQmR1N2N1VHJ0dnpwVVZGVGdqei8rSUdWbloyZEFLaXpMdksrcThqclYxZFhGRHovOFVPMnhDd3NMc1diTkdwWEhJaUlpOFBQUFB4T3ZVSGtlUEhpZ1VtU3JEQTZIQXowOVBUUnAwZ1JtWm1aRXNIbnc0QUVybjVJTXhXOUNIbFZlZXhVVkZVcS9iVlY1cnhVWEZ5TTlQVjJqK1d2cUNTY1Rmdmg4UG9ZUEg4NnFnOVJicWpiaWF2ZnUzYkZ1M1RxbCtwczNiK0xNbVROWXNHQ0IyanhOQUhEeDRrV2twcVppM0xoeEtuOExhSmczTmxUNG9WQW9GQXFGUXFGUUtCUkt2Y1BoY0hRWmh2bGVMQmIvNk9Ua2RBTkFOTU13MTB0TFMxOG1KaVptQWxDMjFuekFqQmt6QnFOSGowYS9mdjJRbTVzTEFOaXdZUVB4TExDMHRDVEdVa2p6SFVCcTdKWVpoeXdzTExCcjE2NWF6WVBENFNBZ0lBQ2pSbzBpb1lSMjc5NE5EdytQOTdianVyUzBGTC85OXB2RzdUWEo4VkZYbEplWEl5QWdnQml4UjQwYWhZNGRPK0xNbVRQRU95VTNONWYxYkdyQ3UzZnZXTTl1M3J4NUtDa3BRWEJ3TVBMejg3RjM3MTRNSGp5NGxsZFR0OVRWYzVnMGFSSVlobUY1cnp4OCtCRGR1M2NIMU9RRW9zK2w1aFFXRnVMZ3dZUFl2MzgvSzd6ZnNHSERNR3ZXTEppWW1KQlFpY1hGeGVUZjNyMTdjZm55WmRMK3dZTUhXTDE2TlN0UDFvZXlqc2tvTGk0bUlicUVRaUdXTFZ1R2ZmdjJRVXRMQzRXRmhkaTZkU3NnZmNkaVkyT0psMkJESXkvODlPclZDN0d4c1dqVXFCRktTa3BZM2lIbTV1WXFCVEo1cXV1dFdkK2NQMzhlNzk2OUE2UWlZZXZXclNFVUNsa2labFZoM25nOEhnWU9IRmp0c2QrOGVhTlcrTW5QejFjcCtrQk91TlRXMWliaERzM016SkNjbkl5c3JDeEFtcWRxN3R5NTVMaXhzVEdPSHorT1AvNzRBMTkrK2FWYXo4RDY1TXFWS3lURVhsMlFsWlZGaEtSQmd3WVJqMEJaK0RjZWp3Y1BENDlhamRHOGVYT1dGMk51Ymk0MmJOaUFtSmdZUUJvV1VaMUlucE9UZ3pWcjFpQXZMdy9Cd2NIdzh2TEN1SEhqS2hXSy91dFE0WWRDb1ZBb0ZBcUZRcUZRS0EwR3d6QjhBSzRBWENVU1NUYWZ6Ny9mc1dQSE93ekRYQlVLaGJIeDhmRTVEVDFIVFhuOCtERXhsclpxMVFySGpoM0QwYU5IQVFETGxpM0RzR0hEQUdub0tSa1BIejRrZjNmbzBFRmxRblFaV2xwYUd1MjB0YlMwaEptWkdVazRYbEpTZ3AwN2QyTGh3b1UxdWk1RFEwTkVSVVdSY2xoWUdHdTMvbSsvL1VZTWZ3RGc3ZTNOQ2dWVFdGaEl3aDVCamVBd1lNQUFMRjI2dEViems3RnQyelpXdmhnQTJMcDFLeXNFVm14c0xMNzQ0Z3RXV0o5T25UcGh3SUFCckYzcnMyYk5VamxQZGVIRVZxOWVUWTUxN2RvVkRnNE8yTFp0RzhuZllHMXREU3NycTFwZEg2U2VGREp2TG5ra0VnbTZkZXRHeWo0K1BwZzJiUnFyVFV4TURNdklYMWNoc1ZTOXN4S0pwRklQc0kvdHVUQU1BdzZIVTJVN3hmd1RWWjJqNmhrdFhicVVKRm1Yd2VmemNmMzZkVnk0Y0FFbEpTVlY1cm5RMXRiRzhPSEQ4ZlhYWHlzZHE0OTFySG56NXZqMDAwOVJVVkhCQ20zM3lTZWZRRnRiRzF3dUY4WEZ4ZWpac3lmYXRtMkx4TVJFY0RnY1dGbFpJU3NyQzhiR3h0aThlVE1yaDhyQ2hRc2hFQWhRWEZ3TURvZlRZTWJnakl3TUV0cFFTMHNMbjMvK09RWU1HQUJJUTluSmh4R0xqbzdXS0dGOWJibDM3NTVTVGlFWnJWdTNabmxSVlpjTEZ5NlFUUVhkdTNjSHd6QzRjZU1HSkJJSlRFMU53ZUZ3MEtsVHB4cjNYMU02ZGVxRW5UdDNRaUFRWVBqdzRheDhRK1BIajRldnI2OVNEcm1MRnk5aS92ejVnRFNjWGtaR0JzdGJLVGs1R1E4ZlBzVDgrZk1SRkJTRVBuMzZzTTQvZVBBZzhaaXNDZVhsNWVqYnQyK056Njh0Q1FrSjVGbktRcVZLSkJJOGYvNGNwcWFtY0hWMWhZbUpTWjJPS1JRS1dSNUZaOCtlaFlPREE3eTl2WlhhL3Z6eno4UzdLaTh2RDZkUG42NVZ2cUgvQWxUNG9WQW9GQXFGUXFGUUtCVEtCd0hETUkwQTlHY1l4azBpa1h5cnBhV1Y3ZVRrZElaaG1EMzM3dDJMQS9CQlorMjlkZXNXK2J0SGp4N0VlQ3BQYm02dVdzUE9oUXNYbFBJSXlDTnZkSzJNZS9mdUVkRkhSblIwTkx5OHZOQ2tTWk1xejFlRVlSZ1NYZ29BS3o5S1dWa1o5dXpaUThxV2xwYVlObTBhYTVlNnZDZ0VOY0lQbDh0RldWbFpyUkt6cStxM2JkdTJyTExpZmRIUzBzS2lSWXVVY2tESUo5eXVpcGN2WDdJOEtXN2V2SWwrL2ZxUk1zTXdtRGR2SHVMajR6WHVzekk0SEE1S1NrcFlCbVBGZDgzSXlFanBmaWplV3kwdExaU1dsb0xMNWRZcVBFNzM3dDFoYUdpSXRMUTBZc1EzTmphR2k0c0xJTTJ6b1pnYjUyTjdMdnI2K2l6anBTb0tDd3ZSdTNkdlVuWjNkOGZLbFN1clBaYUxpNHVTOEZOV1ZsYXAyQ0pEUjBjSG8wYU53c1NKRTFuZnREejFzWTVObURBQkV5Wk1RR1ptSnR6ZDNjbXh3TUJBR0JzYm8yZlBua3JuaWNYaVN2dVdGN1kvL2ZSVDdONjlXKzBjM2lmeTNqNWR1blJoaVF2eVhuR29SKzlIK1Z4cWl2ajQrTlJLK0FrS0NsS3E2OW16WjRPR253T0E5dTNiNDVOUFBzR3FWYXRRWEZ6TUVuNTBkWFhKYzRtTGkwTlVWQlR5OHZLd2VmTm1EQnc0a0lTQlc3RmlCVzdkdW9WQmd3WkJUMDhQNTgrZkozMDRPanFxSExjMllmMDBlUjlzYlcxUlZGUlU0ekZrcVByKzNkemM0T2JteHFwakdJWWx2dGMxNXVibStQbm5uekY1OG1RU1huVFRwazF3Y0hBZ3Z5R1E1Z1dUZVFVQmdKbVpHWUtEZzZzZCt2Ty9CaFYrS0JRS2hVS2hVQ2dVQ29YU29LZ0l4OEpsR01ZWWdERUFPd0RmT2prNVBXWVk1cWhRS0R6TjVYS2Z4OFhGWlFCUWppSFZnTWdibVh2MjdJbmp4NDgzeUR6a3ZYTmtDSVZDN05peEE4dVdMYXZUc2ZoOFBnSURBN0YzNzE1Y3YzNGRNMmJNVUFwTnBFcHdnTlI3WmU3Y3VZRFVtRFYrL0hnbFEzOTFDQXNMSThZc1dUNmFYcjE2UVU5UEQwVkZSZUR6K1dBWWh1V0o0dVhsaFpZdFc5WnEzR2JObXFGbHk1YjQrKysvVlI3MzhQQkEyN1p0NjB6NHVYdjNMdno4L05DNWMyZTR1cnBpOU9qUnlNbGhPOGJKRXQzTG8yaDBQbkRnQVA3NDR3OU1talFKRXlaTUlQVTNidHhBU2tvS1M2d1JpOFVrR2JtaVlkRFgxeGNPRGc2SWpJd2t3bysxdFRWSk9yNTQ4V0lsNGVkamZDNVZvWGovYTBxdlhyMndidDA2TUF3REl5TWptSm1ad2NqSUNFWkdSdERSMGNHdFc3ZFlubE1BWUdCZ2dISGp4bUgwNk5GSVRrNVdLL3JnQTFySC9xM0lDeitLMzRyaU94QWRIVjJwMTVlN3V6c01EQXpld3l3L2ZuUjBkTEIzNzE1d3VWeVdWNWs4VVZGUldMdDJMU21mTzNjT3k1Y3ZSMFZGQlM1ZXZBZ0FPSDM2TkU2ZlBzMDZyMWV2WGpBek13T2s2NTlNZEkyTmpXVjVkRldYeVpNbms5OUVTSDlmRlpIZmFQRnZSaVFTa2YvNzJkdmJZLzc4K1ZpOWVqVWd6VFVtbjJlc3NMQ1EvSjVBNnJHNGZ2MTZtSnViczc0cERvZWprZWZsZndrcS9GQW9GQXFGUXFGUUtCVEt2d3lKUk5MTTJkbjVsNGFlUjIyUVNDU0dFb21Fcnk2L2dVUWlrYzk5d0dVWXBoMkFkbHBhV2pNbEVrbUNrNVBUUTdGWS9BekEvZ2NQSG1RMGRFNmdOMi9la0hCSEJnWUdjSFIwVkdrdzFkTFNJc212bno1OVNzS1dDQVFDSlM4SVJTb3oxc3A0OGVJRmExZXlQTWVQSDhmNDhlTnJ0YnRiRlowN2QwYm56cDF4NXN3WkhEbHlCRlpXVnF6ZDBPcUVIM3Q3K3pxZFM4ZU9IZEd4WTBkV0haL1BSM2g0T016TXpLQ2pvNE9KRXljaUpTVUZrT1lhbUR4NXNzcSt2di8rZTlqYTJpclZ6NXc1VTJYSXBINzkraUV5TWhLV2xwYkl5OHNqUW9lUmtSSDgvUHpxNkFyLzRjeVpNeEFLaFlpTmpVVitmajVHang2dEpKQ29Dc2VqYUhUKzlkZGZBYmtjVURJUG9uUG56cEhRWGpKRUloRkNRa0lBcVVoWFd6N0c1MUlWaXZlL3BnWktTMHRMbkRsekJzYkd4dVJieXMzTnhlSERoeEVWRmNVU2ZXeHNiREJ5NUVnTUh6NGMrZm41bUR0M0x1TGo0ekZtekJqTW56OWZhUTRmd2pyRzVYSlo0YlVBSURzN0c2OWV2VUxidG0wMThvcXdzN09yc3MzN1F2NDVLM3BtS0hwbHFmS1drYWRuejU1MUl2eG9hMnVyZmQ4KzlCeEN0YUdxY0paRGh3NUZXRmdZV1Q4M2JkcUVQbjM2WVAzNjlUaDU4aVIrL2ZWWFBIdjJqSFZPa3laTldONWxJMGVPSkg4Zk9YS2sxdlAxOVBSVWU5elQwMVBKZzdZMkRCNDhHTE5uejY2ei9xcURqNDhQRWhJU1ZCNHJMQ3pFMHFWTDFZWi9MUzh2aDQrUGoxTDk4T0hERVJBUVVPZHovVGREaFI4S2hVS2hVQ2dVQ29WQytaZkJNSXdGZ0RrYU5QMVhJQy8reUh2L3lQOHQxOGFBWVJnWEFDNGNEcWVjWVJoZkp5ZW42eEtKWkY5T3NVU0xRZVdKc3Q4WDhtR2U5UFQwc0hIalJqeDY5SWpVblQxN0ZrK2ZQZ1dreGlVK253OFBEdzlpTU8zWnN5ZHI1M0ZOMmI1OU95dS9oN201T1RFRVN5UVMvUExMTHlRaHVxYms1K2RqeUpBaHBDeWZVRjdHMGFOSEVSUVVoT0xpWWl4WXNBQUhEaHdnTzZKckV0N0kydG9hTmpZMmxiYkp5TWdnWWtGbHlQclp0V3NYcS8zU3BVdlY1Z0d4czdORGh3NGRsT3JWR1JLblRwMkthZE9tSVQ4L0g2TkdqU0wxL3Y3K0pFRzJQQktKQkpjdVhWTFpWMlhYSkJRS3lVNTBBT2pmdno4Z0RXc21UNk5HalpUT3JhaGdPOGp4ZUR4VVZGUWdOemNYKy9mdlY4b0pwQ21USmswQ3d6Q3M1L3p3NFVOMDc5NWQ1Ymd5UHBibmN2YnNXVmJ1SkUwNWRlcVVXcEZXSG1Oalk1dzhlWkpWSnhOUGtwS1NjUGp3WWNURXhKQXdTWHcrSDMzNzlzV1hYMzRKSnljbmNrNWtaQ1R4YmpwMDZCQXlNek94WnMwYTFyMXU2SFhzeElrVGVQZnVIWUtDZ2xnaDBwWXNXWUxVMUZTa3BLVGc4ODgveDdKbHl6N1loTzZMRmkzQ25UdDNVRkpTZ20zYnRxRi8vLzZ3dExRRWdFcnpYcW1pcmtTWk5XdldLT1dqK1MvUnRHbFRscmVyN04wU0NBU1lPWE1tQWdJQzBLSkZDNHdZTVFKQ29SQmFXbG9ZTW1RSWhnd1pnclMwTlB6MTExOTQ5KzRkVEV4TTBLdFhMMWE0MDhxUUQrMm9qbXZYcm1uc0RaaWRuVjJud28vc3U2Vjh2RkRoaDBLaFVDZ1VDb1ZDb1ZEK0hTZ25XdmdJcVVvRWtqL09NSXcyQUN1R1lZWUJjREVVTUJrRjVXS284eUo2bjhnYnQxKy9mbzM5Ky9lemp0KzRjWU9FQUpveVpRcHljM09SbnA1T2pqczVPVldhbzROaG1DcU5nUEh4OGF3WStLYW1wdGkrZlR2R2pSdEg1bmZyMWkxY3ZYcFZaUTROZFVna0VxVlFYWXBjdkhpUjVEYkl6czdHa2lWTHNIWHJWbkE0bkJvSlB3TUhEcXhTaUlpTWpFUmdZS0JHMS9EbzBTUHMzTG1UbEVlT0hJbk9uVHRyZEs0bXlIYlRyMSsvbmlTYzc5cTFLNFlPSGFxeXZWQW94THg1ODZvOXp2WHIxNG14am1FWURCdzRFQUNRbHBiR2FpY3pOTXNqLzQ0eURJUGh3NGZqOE9IRGdEVHMyNFFKRTZDdnJ3OUhSMGVVbDVjak56ZVh2TE1NdzJEUW9FRUFBQXNMQzFhL3F0NWJpVVNpa1pIN1kzZ3VRcUd3MmdaOVNMMm9OTWxwcGVqSmxKT1RnNWlZR0J3N2RneFBuandoOWExYnQ4YUlFU013Wk1nUTRpVWlGb3RSVkZTRXdzSkM5T3paRXk5ZnZpVDVPcTVjdVFJL1B6OEVCd2NUUTNoOXJXTjc5KzdGczJmUGxNTHdiZCsrSFpEdTNKZk5xYXlzaklTZkt5d3NSRlpXVnBVaEFBME5EV0ZrWkZScG0vZUZwYVVsUEQwOUVSWVdodExTVXV6ZnY1KzhVL0k1cXJoY3J0SWNTMHBLV00rN05ybTMvdXQwNmRLRnRRbENIbFZDN2ZQbnp4RVNFa0k4RzZ0aTl1elo4UEx5cXJUTnp6Ly9YR1UvYm01dVZJQ2h2RGVvOEVPaFVDZ1VDb1ZDb1ZBby93SWtFa215VE5DUVNDU1hKUkxKKzh1Mld3OHdER1BLTU13Q0FDcTNiYXZJKzZNazZFZ2trbVFBRndGY0IzQTN0MWc0VUl2SDdmYitabDEzS09ZY0NBd01yRlRFTURJeVlubDZLRkplWHE2VUtON0x5d3MyTmpZWVBYbzBLN24zcWxXckVCa1pxZExqb2FZc1c3WU1ZOGFNSWJsbTd0eTVnLzM3OThQTHkwdko0Nk8rRXByTGVQdjJMUll1WEVnRXFHYk5tc0hmM3grbHBhWEl5TWhRbVNqNytmUG5Lb1cyeWd6MU1URXhSSGpUMDlQRGtpVkw4UHo1Yzd4NDhhTE84blFjUEhpUS9OMjVjMmMwYnR3WWtIcCt5REF6TTFQNWJHVWVJWkI2RW5oN2UrUElrU01RaVVRb0tpckM0Y09INGUzdERROFBEM2g0ZUNBK1BwNFkrYlcwdEZnNUZscTBhS0hrWlpPZm4wKzh5d1FDQVpvMmJhbzBCL2w1ZlV6UHBiNTQrUEFocGs2ZHFpU21ObW5TQkkwYU5jTHAwNmR4K1BCaEZCWVdvckN3VUdYNE8zbmk0dUl3WmNvVWJONjhtWGpvVlllYXJtT0hEeDlHUmthRzJuWVRKMDVVZSt6Ky9mdnc4UENvZEY0K1BqN3c5Zld0dE0zN1pOU29VUWdMQ3dNQW5EeDVFdDk5OXgwNEhBNHJGMWY3OXUyeGUvZHUxbmxoWVdIWXNtVUxLWC9NWWRnb3RXUFlzR0UxZXNlLyt1b3JaR1ZsdlpjNVZRZjUveGQ0ZW5waS9Qanh0ZTVUVjFlMzFuMThiRkRoaDBLaFVDZ1VDb1ZDb1ZEK0JUQU1VeUwzOS8yNHVEak50cVYrb0hUczJOR0dZUmgvZWVGSFE3RW5UeUtSL0NHUlNQYUtSS0xFd3NMQ3ZOVFUxRklBc0hIbzJMOWVKcStDamgwNzRvY2ZmbURWblRoeEF2ZnYzd2VrUmhwWjNodUJRS0RSVHYvcXNHblRKaEtDQ1ZJRHV5eTAxZVRKazNIMDZGRmlTSC96NWczYnNFam1BQUFnQUVsRVFWUldyRmloMFc1a1NKTmt5eWVjdm5qeElxNWZ2ODVxWTJwcWlvQ0FBUGo3KzVPNnpaczNvMXUzYm1wei9GVEdzV1BIY09mT25VcmJhR0s4eXNuSndZd1pNL0RxMVN0U1YxSlNnaSsrK0FLNXVmODQwYm00dU9DcnI3NWluVmZkUEFHSmlZa2tNVFdrWGdvalJvd2dPODc5L1B6UXVIRmpORy9ldkZyOXl1LzQvL3Z2djNIejVrMVNIalpzR0NEMWduanc0QUdwZDNCd1VObVhvdkRUcEVrVERCbzBpSVFSaTRpSWdLZW5wMGJHWmxVSnpPVTlzQndjSEpTTTJ2SjhUTS9GeGNVRnUzYnRxclI5YVdrcDVzNmRxK1FOTTNyMGFPSzFwUTc1NzZWMTY5WXEyN3g2OVlwMUw2dERTa29LSmsrZWpLMWJ0OWJiT3RhNGNXT1Z3bytPamc2c3JLeVFuSnhjbzM0L0ZDd3NMTkNpUlFzOGYvNGMrZm41ZVBMa0NlenQ3Vm5YckNyWGthS2dSNFdmbXRPeFk4ZEszOCtVbEJUaXBTcVB1Yms1bWpWcnBsU2ZrNU1EUFQwOThreGtvbnRsVEowNnRjbzJoWVdGVmJaUmhVQWdVSHFIWHJ4NHdSS0RwaytmanNHREI3UGExRFMzV0Ywajg4Q0VWTGhXdFZHQVVudW84RU9oVUNnVUNvVkNvVkFvbEFaSElwR29FbmtrQUFvQVpBR0lsMGdrVVdWbFpjY1RFeE5yWmlsNWo3Um8wUUl0V3JSZzFjWEh4eE9EcVpPVEV6SFVReXJNZlBycHAycjdFNHZGSkI4SHBLR0wxSEgyN0ZrY09IQ0FWVGR0MmpTU2g4RFkyQmpUcDAvSGhnMGJ5UEVyVjY3ZzBLRkRHRE5tVEpYWHBxMnRqUkVqUnBCeWVucTZrdkFEQUwxNjlZS2JteHZ4VE5MVzFzYkxseStWUEFrMEVYNWV2MzVkWlhnNVRSQUlCRXI5S09aSVVKVVBwN29jT0hDQUZlNUwwWUJyWVdFQmQzZDN1THU3UXlRUzRkS2xTK2pidDYvS3NJVHg4Zkd3dGJWbDVUZ0JnQXNYTHBDL0RRME4wYmR2WDBCcW1KZmZQZDJqUncrVmM1UVhIZmg4UGlEZC9TMFRmaXdzTFBEbXpSdU5ESEN2WHIxU0Vtcmx3eFdWbDVlck5PenI2ZW5CeU1qb28zb3VKaVltTURFeHFYUWVJU0VoS2tPZ25UOS9IbE9uVHRYWTIwWlhWeGNkTzNaa2lhSWNEZ2Y2K3Zvd05EU0VucDRlOVBUMGNQLytmU0p1ZmZiWlozQjBkSVJBSUdEOWUvbnlKY24zeGVGd3dEQk12YTFqalJzM2hybTVPV3hzYkZqWGN1alFJUmdaR1JIdnNzVEVSTHg0OFFLUXZqdXl2RkV5NHVMaVNOZzNIbzlIOHRqWTJkbHBkRC9mSi9LaXpldlhyOUcwYVZPa3BxYVNPbFhpZ3J3NHkrRncxT2F1b2xTTmZBaEplVkpUVXhFY0hNd1NmVXhOVGNuNlUxSlNndSsrK3c3dDI3Y0hwSjRwa1pHUjJMRmpCM3IwNk1IYUJGRVY5KzdkcS9WMVZBZjU3d1Vxd25KK0tBaUZRcGIzVzBPRlpmd3ZRSVVmQ29WQ29WQW9GQXFGUXFFME9BcUcxbElBY1F6RDNCS0pSSGU0WEc3c3ZYdjNuZ0dvV3plWk9xYXNyQXk1dWJuSXljbEJibTR1eS9BdFM4Q2VuWjJOZ1FNSDRwdHZ2c0dPSFR2VWlpQnIxcXdoQmxOdGJXMlcxNEk4Q1FrSlN2a0tPblhxaE5HalI3UHF4bzBiaHpObnppQWhJWUhVclYrL0hvMGJOOVlvQWJXbUxGaXdBRGR2M2tTclZxMndjdVZLTkcvZVhNbjQ5VDVEdllsRUlwYXhWRWRIQjBPR0RFRmtaQ1NySFlmRGdabVpHUm8zYnF6U2NNM244MVVhLzlYbGN1blhyeDlPbno2dFZHOXFhZ29yS3l1MGJObVMxQjArZkJpQmdZSDQ1Sk5QOE4xMzM4SFoyUm1RR2lRM2JkcUVTNWN1d2NQREEwdVhMbVgxTlhYcVZMaTZ1dUxBZ1FPd3NMQUFuODlIY1hFeGZ2MzFWOUtHWVJpMXoxTSs3SmRBOEkram5aMmRIVHc5UGRHcFV5ZTR1cnFxUEU4VkkwYU1VQXJoSjA5U1VwTEtQRHBqeG96QndvVUxQNnJuVWhWbno1NUZlSGc0S1FzRUFqTGZuSndjekpzM0Q1czNiOVk0VE5HOGVmTlFVRkFBTXpNelBIMzZGTTdPemtxaC9icDM3MDdHY0hWMXhkaXhZd0hwTzdCMTYxWjgvZlhYTURNemc3YTJOczZkTzRmUTBGRFNSMzJzWTh1V0xZTzJ0all5TXpQaDd1N09Pa2RQVHc4Ly9mUVQzcjE3aDVFalI1SjZQejgvbGxDZG5wN09LbzhhTmFwR2ViUHFrdGV2WCtQaXhZdjQ2NisvV1BtWEdJWWg0cGtNVmQ1Yjh0OFU5ZmFwV3hJU0VoQWVIbzZMRnkreVJHdFBUMC80K3ZwaSt2VHBpSStQUjFGUkVYeDlmYkZwMHlha3BLUWdMQ3lNaU5RUkVSRndkWFZGcDA2ZDN1dGNGWC9ITk9YUW9VUGtiMzE5L1VwRjJZWWtLU21KNVkxVmt6Q1RGTTJnd2crRlFxRlFLQlFLaFVLaFVENElKQkpKQ29COVlyRTRVaXdXWjhmSHh4Y0FFR3B3YW9PemQrOWViTnk0VWUzeFI0OGVrYjlsM2hhclZxM0MwNmRQNGUzdGpUNTkrcEFRTEx0MjdjTHZ2LzlPMmk5ZHVoVHQyclZUNmpNNU9SbCtmbjRzbzdkQUlFQkFRSUNTY1p6RDRTQWdJQUNlbnA3RTYwRXNGbVBSb2tYWXRHbFRuUm15R2pWcWhPM2J0OFBlM3A0WXJoUTlIZFFaaWYvNDR3L2lwZURqNDRPVWxCUkFtdnhhSm02TkhqMmFHT0VtVFpvRUh4OGZWaDlidDI1RmZIdzhoZzRkaXI1OSswSkhSd2RqeG95QldDeUd2YjA5cksydDBheFpNelJxMUlobFdKTVBvUVpwa3ZrT0hUb296YkYzNzk0cVEvUDA2TkVEWGJwMGdZMk5EZXp0N2RHNmRXdlkydG9xNVpESnpjMGxYaFpKU1VsWXNtUUpqaDA3Qm0xdGJSdzRjQUNYTGwwaTk2Si8vLzdvMW8yZHNzck96ZzdMbHk4bjVRMGJOcEM4T2dEUXAwOGZXRnBhcXJ5LzhqdmNaZDVnQURUZXdTNFNpWkNRa0ZDcDRGTWRQcWJub283bzZHaXNYYnVXVmJkeTVVcEVSRVFnTGk0T2tPYnQrZmJiYnhFWUdLaFIrQ2laTjB0a1pDU0Nnb0xRdkhsemJOcTBTYVVIaVR4bFpXWHc5L2ZIN2R1M2NmTGtTU3hmdmh4ZVhsNFlQMzQ4Q1YxWFgrdVlKcUxHaGcwYmtKK2ZUOHEvL3ZvclhyMTZCWGQzZHhnYkcyUDI3Tm5FUThiQXdBQ1RKazJxdEwrN2QrOWkyN1p0cEx4eTVVcTEzMHBOZWZyMEtlYlBuNjlVYjI5dmoxOSsrWVZWcDhvb0w3OVd5bitqbEpyeDVzMGJuRDE3RnNlT0hTTy9KL0xNbWpVTFgzLzlOUUJnN2RxMW1EaHhJbkp5Y2xCWVdBaHZiMitsOWtaR1JuajgrTEhhMzh1aFE0ZVMwSTEvL3ZrbkZpOWVUSTd0Mzc4ZjF0YldPSFhxRk5hc1dVUHFyMTY5U3Y3bThYZ29MUzNGc0dIRE1IRGdRQXdiTmt4ajc3VWRPM2FRTlFYU0VITFRwMC9IRjE5OGdYNzkraWw1S2pZazh2TUVnTFp0MnpiWVhENTJxUEJEb1ZBb0ZBcUZRcUZRS0pSNnA3eThYQ3dRQ0xJa0VzbmZBQzVJSkpLRDkrL2Z2d05BT2RIUHY0RHFKSWszTmpiRytmUG5jZno0Y1VEcUpXTmxaUVV2THk5SUpCSmlnQWFBcjcvK1dtbEhQS1RobDJiUG5vMkNnZ0pXdmIrL3Y5cDhKYTFhdGNMMDZkT3hhZE1tVWxkZVhnNS9mMzhFQmdhcU5XYUx4V0xXcnYrcWNoSjg4c2tuckxKaUhnVjFSbCtaRjBwMGREVExTRGRnd0FDVjNoQThIaytwL3Rtelo3aHo1dzd1M0xtRGdvSUNqQjgvSGpZMk5saTBhSkhTK1NVbEpjakl5Q0FHN05yQTQvRllSbVVaRW9rRW1abVowTmZYaDc2K1ByWnMyY0o2Wm41K2Z1UisrUHI2NHV6WnMrVCtybHk1RW9jT0hZS2VucDdLTWFPaW92REhIMyt3NmhTRk1IbmtuMkYxazJCWFZGU2diOSsrS0Nnb2dLZW5KN3AxNjZZVU51M1ZxMWNrbEpXK3ZyNUtnY2JXMXBiOC9iRStGMGp6VndRRkJlSHMyYk9zK3VIRGg4UE56UTEyZG5hWU1HRUN5YnVWa0pDQWNlUEdZY2FNR1JneFlrU2xYbkZDb1JCQlFVR0lpb29DQUR4Ly9oemUzdDQ0ZVBCZ3BUdm5MMXk0Z051M2J3TlNvV3ZPbkRrWU8zWXNLeTlYZmE5amxlSG01Z2FSU0lTclY2K2l0TFFVV1ZsWkNBOFBSM2g0T1BoOFBoRkp1Rnd1MXExYlY2WFhRR3hzTFBFK3RMQ3dxSFBSQjlKMytxKy8vbUxWRFJreUJGd3VsNGlIQU5DOGVYT1Y2N1Q4TzFqWisvV3hVVlpXeHZLSzB4UlZPWG9nRlcvWHJsM0w4bkJWaGJ4WWFtbHBpYTFidDJMYXRHbXNzSldRL25aNmUzdWpYNzkrbFlxV1dscGEwTkxTUWxGUkVXdmRzYlcxSmIrTDh2bkJvR0l0ZnZic0dkNitmWXVJaUFnY1AzNGNseTlmSnNjR0RCaEExaUhaK3BxWGw0ZWZmLzRaSjA2Y1VKcFBYRndjNHVMaUVCZ1lpRDU5K3VDTEw3N0EyclZyeWRxdEtzOVVmU0MvTHRyWTJGUWF5cFpTTzZqd1E2RlFLQlFLaFVLaFVDaVVla2RMUyt1dFdDeWVVbHBhR3YvNDhlTzNHcHp5UVdOcWFncElqVHFOR3pkR2t5Wk5rSkdSZ1pjdlh3SUF2THk4TUdqUUlEUnExQWdtSmliWXRHa1R0TFMwaUFFbVBUMWRLWnhiang0OTRPZm5welRXcFV1WDhNTVBQeWlGdHhvM2JoeEdqUnBWNlR5OXZiM3g0TUVEMWk3am9xSWl6Snc1RTk5OTl4M0dqeCt2ZEU1QlFZSEtzRjJhRWhzYnl5cFhadENNaW9wQ1lHQWdLVGR2M2h4dWJtNGFqeVV2R0xWcDB3YlBuejlIY25JeU1qTXo4ZnIxYTJSbVp1TFZxMWZJeU1oQWJtNHVBR0RtekpsS1lsVjFxS2lvUUdwcUtqSXpNNUdSa1lHTWpBeThlUEVDTDE2OFFIcDZPa3BMUzRrUlVONERvbDI3ZGhneVpBZ3BHeHNiWTlxMGFTUVgwK3ZYcjdGcDB5WXNYTGhRYWN4RGh3NWgzYnAxckxyeDQ4ZXJ2WTc0K0hnOGZ2eVlsR1h2cXlMRnhjVTRkT2dRSGp4NGdJY1BIN0tPeVl6U0RNTWdPRGhZNmR6SXlFank3RnExYXNVU0dCWDVXSjlMWGw0ZWZ2dnROMFJFUkJCUlI0YUxpd3Z4QUxDeXNzSzZkZXN3Wjg0Y3NnYms1K2RqN2RxMTJMTm5EMGFQSG8yQkF3ZWlTWk1tckQ2U2twTHc0NDgvc3Q1ekxwZUxiNy85dGtyaHc5M2RIVG82T2xpK2ZEa3hIa2RHUmlJK1BoNkJnWUZvMHFSSnZhNWprQXB3NnVqYnR5LzY5dTJMb3FJaW5ENTlHcHMzYnlZR2VYblBHQXNMQytUbjU2T2lva0xKcUM2UHZBalFzMmZQU3U5VlRXbmF0Q25TMHRJZ0VvbGdhMnVML3YzN3c4dkxDeXRYcm1RSnBjT0hEMWM2VnlRU3NUeXE1STNoejU4L1o0V0trOCtQVWxaV2htUEhqckg2U2twS1lwVnYzNzZ0dEVsQUhqNmZUenhWR29MUzBsS0VoSVRVV1gvVzF0YXNYRGVRZmljREJnekE5ZXZYbFlRZFNEYzBaR1ptd3NuSkNmSHg4WGo3OXYvL1c1S2Ftb3IvL2U5L2FOcTBLVHAyN0ZqcDJLOWZ2OGJDaFF1UmxwWkc2bVJlUlpxZytCc21qN3czMmFOSGovRExMNzhnT2pxYUpZQnhPQnkwYXRXSzFVOVpXUmxPbno2TjA2ZFB3OUxTRWg0ZUh2RHc4S2lUUEdyVjVlblRwNnozOC9QUFA2LzNPZnlYb01JUGhVS2hVQ2dVQ29WQ29WRHFuWWNQSHhZQnVLeEIwMzhGWGJ0Mnhaa3paMkJtWmtiQ3JLMVlzWUlZVEcxdGJlSGc0RURhejV3NUUyUEhqc1hldlh0eDVNZ1JsWW5mSFJ3Y1VGWldSa0wraUVRaWJObXlCWHYyN0ZGcTI3dDNiNDFDZGpFTWc1VXJWMkxpeElrc3c1aFlMRVpRVUJCTVRVMXJiQUNNaTR2RDd0Mjd3ZWZ6SVJBSXdPRnc4T3paTXlRbUpwSTJQQjVQS1I5SlJVVUZybDY5aXZEd2NGWWllQUJZdkhpeDJsd0hzbnNyNCs3ZHU2Uk9TMHNMYmRxMFFYaDRPSGJzMkZIcHZMZHUzVXJDVThtWU5tMWFsYmxrb3FLaWNPVElFWVNHaG1McTFLbVZqaUVVQ3JGeTVVcFNaaGdHaXhZdFVocGp6Smd4aUk2T3hyTm56OGdZdzRZTkl3SklTVWtKTm16WWdDTkhqckRPYTlteUpXYk9uQWtBQ0FzTFEzcDZPbmtHV1ZsWnVIcjFLZ21qQndDT2pvNHE1OG5sY3JGbHl4WlcvZ1ZGaW91TFdkNURNdVNOcWVYbDVTcmJRQnJDNnRTcFV4L05jeEdMeGJoNzl5NWlZbUp3NXN3WmxkL3l3SUVEc1h6NWNwWXc0ZUxpZ3VEZ1lDeGN1SkFsRXIxKy9ScWhvYUVJRFEyRm5aMGR1bmJ0Q2o4L1AyelpzZ1g3OSs5blBVZDlmWDBzWGJvVWZENGZ0MjdkQXBmTFJYSnlzdHFjUjMzNjlFSHIxcTB4Zi81OFloaE9URXlFcDZjbkFnTUQ2MlVkQTRENzkrK0RZUmpjdlh1WDFWWTJwbGdzeHZQbno1R1ltSWpidDIvajJyVnJLbzMxa0hxYUxWcTBDRVpHUm5CM2Q4Znc0Y09Wd21OSkpCTFdPdlMraEIrR1lYRDU4bVhXYzc1Mzd4N0xHOFBZMkJpalI0OUdTa29LRGgwNkJJRkFBS0ZRaUlTRUJOYWFMQi8yNys3ZHUxaTFhcFhLTVl1S2lwVHl2Q21pbUV0TEVTTWpvd1lWZnVvYVhWMWRmUFhWVndnTkRZV0JnUUdHREJrQ1QwOVBOR3ZXakhXZENRa0plUFRvRWU3Y3VZUEhqeDlETEJiRDNOd2NFUkVSbUQ5L1BoRy9SU0lSenAwN2gzUG56c0hNekF5ZmZmWVp4b3dadzFwSFg3eDRnZWpvYUVSR1JySytQeWNuSjVhUXJNakxseStKNTVGUUtHUzlLekt2bnJpNE9MeDgrUklaR1JsSVRFekVvMGVQOE83ZE82VytlRHdlbGk5ZmprR0RCdUhSbzBlSWpJekUyYk5uV2VFNVg3OStqVzNidG1ISGpoM28xYXNYUm80Y2lXN2R1aW10dGU4TCtaeDBBREJzMkxCNkdmZS9DaFYrS0JRS2hVS2hVQ2dVQ29WQ3FTVTZPanJWenNsZ1lXR0IrZlBudzhmSEIvdjM3OGVoUTRkWUJxT3dzRENjT0hFQ3YvLytPM1IwZENBV2k1WENDRUdhSzJMTm1qVWFHMjRNREF3UUZCU0V5Wk1uc3d6T2ZmdjJSZi8rL2F0MURmTFkydG9pTmphV1paaFd4Tm5abWN6endJRUR1SEhqQnVMaTRsUWFxbWZQbnEwVWZzN1kySmprK0RsNThpUWVQSGdBYlcxdGlNVmlsdEhVeGNVRk9qbzZWZVpINFBGNEtuUFdxREpnS3lJVUNpRVVDdEc0Y1dNSUJBSzF4bllBQ0E0T1JtWm1KaW1QSERsU1pWNERMUzB0K1BuNUVSRlBJcEZnOWVyVkNBOFBCNGZEd2VyVnEzSHExQ25XT1phV2xnZ05EU1doMFVwTFMwbjRMVlhvNnVxcTllRGk4L213dGJWbEphWVhDQVRvMHFVTHVuZnZqdXpzYklTRmhTa0pUNG9rSlNXcEhjUE56UTJEQncrdTlQeC8wM081YytjT2ZIMTlWYjczZkQ0ZmMrYk13Wmd4WTFTTzcrTGlnbjM3OWlFZ0lFQmxXS3FVbEJTTUhqMmFDQW55WTlqYjIrT25uMzZDbVprWlhGMWQxVjZqWXNnOEt5c3IvUHJycjFpNmRDa0pQNmF2cjQ4V0xWclV5em9HQUNFaElVb2VaWkFLRVBQbXpjUFZxMWVWUWduSzRQRjRHRGR1SFBoOFBnNGVQRWk4bDJUZVZqS1BLM21CS2kwdGpiU1R2Yy92QzNuUlIrYjlJWSt2cnk4TURBd2dGQW9SSFIydHRwK3FQRXMrTm1TaFBxdUx1dTk3N05peGFOeTRNZHpjM01nM0VCTVR3OHFKdG0vZlBxWHpURXhNWUc1dWpsMjdkdUhBZ1FQWXRtMGJhOTE1Ky9ZdGJ0eTRnVGx6NWlBMU5SVjc5KzdGdzRjUFNaaExlWm8zYjQ2ZmZ2cUo5ZHVzdVBGaDNMaHhKT3hnWGw0ZXk5Tkk1dTBhRlJXRk0yZk9WSG9mN08zdEVSQVFRRFlKdEd2WERpdFdyTUNjT1hOdytQQmhIRDU4bU5XM1dDekc1Y3VYRVI4Zmoram82SHJKQWZUMDZWT2NQbjJhbE51MGFhTnhEaU5LemFEQ0Q0VkNvVkFvRkFxRlFxRlFLQTJJbVprWlpzK2VqUWtUSm1ESGpoMDRldlFvTVhwKzlkVlh4RmpLNC9FUUZCUUVQejgva2h5NWQrL2VXTE5tVGJXTlpuWjJkZ2dKQ1lHdnJ5L0t5c3JRcVZNbnJGcTFTcVY0WkdCZ3dES1FoWWVIcXpSWUdoc2JLNFdZa1VkYld4dSt2cjZzdWhzM2JpaTFFd2dFV0xCZ2djcHdTSjk5OWhrclpKbGlPQjlJdlZhbVRKbENycFBENGNEUzBoTFcxdGF3c3JLQ3RiVTFySzJ0MGFKRkMxaFlXS2pOYmFRcERNUEF6czRPOGZIeDBOYldoclcxTlZxMWFvV1dMVnVpWmN1V1NFbEp3ZmJ0MjBsN0N3c0w0cDJqQ2xkWFYzVG8wSUY0UHlVbEplSFVxVk1ZTW1RSUZpeFlnS1NrSkdKa2JOU29FYlp1M2NyS1YrTGs1S1MyYnk2WGl4OS8vQkVtSmlacTI3UnAwd1k1T1RubzFhc1hldmZ1amE1ZHU1SzhGb2NQSDY3bTNWSE54L1pjRmk5ZXJCVGl6TlhWRlhQbnprWFRwazBybmFlMXRUVisvZlZYbkRoeEFqdDI3TUNyVjYvSXNZRURCMkxreUpHQU5CRjllbm82TGwyNmhBa1RKbURtekpsRVpHaldySm1TQjV6c0hyUnYzMTZwWGtkSEIrdlhyOGUyYmR0dy9QaHhiTnUyamVWaFVoTTBYY2NBb0hQbnprckNqNk9qSTNSMWRURml4QWhXUGh3WnhzYkdHRFpzR01hT0hVdmU5NisrK2dxSERoM0MvdjM3aVVmUWdBRURXS0lQRk1LOGRlblNwY1lpUTNWSlNrcGlpWFdkT25XQ2g0Y0hJQlVZV3JSb2dlZlBueXVkMTZoUkk1WHIzOGVLa1pFUkxsNjhXTzN6M3J4NW85WlRTVWRIUjBsZ3ZubnpacFY5eXNLZmNibGNlSGw1WWNDQUFkaXlaUXRpWW1KSWFNS2xTNWZDM053Yyt2cjZ1SGJ0R2t0UWtkRzVjMmVzWHIxYUtZOU8rL2J0b2F1clM4S3pGUmNYNCsrLy8xWTZ2MWV2WGtURW1UWnRHczZkTzZkU1hQN2trMC9nNmVtSlFZTUdxZno5TmpVMXhUZmZmSU5Ka3liaDVNbVQyTGR2SDB1azh2ZjNyeGZSQndDYU5HbUN6cDA3azF4amt5ZFBycGR4Lzh0UTRZZENvVkFvRkFxRlFxRlFLSlFQQUhOemN5eFpzZ1JlWGw0azJmeTRjZU5ZYlFRQ0FUWnMySUN2di80YVhicDB3YUpGaTlTR1Fxc0tKeWNuQkFZR0lqZzRHT3ZYcjFlYnRKckQ0Y0RLeW9xVW16VnJSZ3l2UmtaR3JMYnQyclZEU2tvS3VGd3VlRHdlQkFJQlRFeE00T2pvaUFrVEpxQlZxMWFrN2NpUkl4RVdGa1lNdG53K0grN3U3cGc4ZWJKU2JoTVozM3p6RFVwS1NuRHAwaVhXem0xSXZUSmF0bXdKUHo4L1l1eTJzckxDOWV2WDFlYitrRWdrMkxKbGk0WjNURFZtWm1aWXNtUUpCQUlCbWpkdnJtUjg2OW16SnlvcUtyQm56eDZJeFdKOC8vMzNWUnJhL1B6OE1HM2FOT2pyNjJQNjlPa1lOR2dRSU0zN0VSSVNBaTh2TDdScTFRcHIxNjVWeXUzU3ZuMTdNQXdEaG1HZ3JhME5mWDE5bUp1Ym8wMmJOaGcvZmp4YXQyNWQ2ZGorL3Y1WXZueTV5cEJxbHBhV2NIRnhxY2JkVWFaTm16WWYzWFA1OHNzdmtaNmVqdkR3Y1BUczJST1RKMDhtWVpvMGdjUGhZTml3WVJneVpBaXVYcjJLa3lkUElqVTFGVXVXTENGdEdJYkJxbFdya0ppWUNHZG5aOWI1RGc0T0xPRkhTMHNMTmpZMm1EUnBrdHJuelRBTXZ2MzJXM2g3ZTFmYnk2Y3lORm5IWk1LTVFDQ0FvYUVoT25ic2lEbHo1Z0FBdW5mdmprOC8vUlNQSGoxQzY5YXQ0ZXpzakI0OWVxQlRwMDdRMG1LYk1mWDE5ZUhqNDRPeFk4Zml0OTkrUTFSVUZHYlBucTAwSjNuaHAxZXZYblYyclZYUnAwOGZkTzNhRmFHaG9iaDI3Um9DQXdOWjcySDc5dTJSbnA0T0hvOEhYVjFkTkdyVUNNN096dkQyOW9hQmdRRnBOMkxFQ0l3WU1hTGU1bDBmZE96WWtZZ2lOUlVldExXMVdldVJ2YjE5cGUxbnpweUpDeGN1b0tTa0JKQ0tpUjA2ZEVDN2R1M1FwazBidEduVFJpbnZqYVdsSlZhc1dJRXBVNmJnd0lFRGtFZ2t4TU5PSUJCZ3dvUUoyTGh4STJuZnFsVXJlSHQ3WS9EZ3dTclhVRk5UVTJ6WXNBR2hvYUg0KysrL2xUeVdqSTJONGVycUNuOS9mMUpuYlcyTnZuMzc0dHk1YzlEWDEwZUhEaDNRdVhObjlPN2RHN2EydGhyZEt4NlBCdzhQRHd3ZlBoeVhMMS9HcmwyN29LZW5WNlgzWlYyaXE2dUxqUnMzWXNHQ0Jjakp5YWxXL2o1S3pWQitBeWtVQ29WQ29WRCs0OWkwNmJpTVliQWNBR2I3VHNOczMra05QU1VLNWFNblpQTTJoR3orWitlMVJJTGxxWS92Vng2dy9qK0lzN1B6TXVDZnRRbEE4TDE3OS93clArTy9oNDFEeDlrTUI4RUFNT2tyVHl4ZFBML3FrejVneEdLeDJ2QnR1Ym01U2lGamFrcFZTZEhmSjFGUlVVaFBUNGVqb3lPNmQrOWVwd2JvRDQxNzkrN2h6cDA3K09hYmJ6UnFIeEVSZ2NHREI2djB6a2xOVFVYejVzMlZET0dVNmxOWHowVWlrU0FqSTRQazY2aFBLaW9xSUJRS3dUQU1FVjAvRkNwYng5U1JsNWNIWFYzZGFsK0hTQ1Nxc1JEK3Zpa3JLMU1LdTBlcGY0NGVQWXFpb2lKOC92bm5zTEd4cVhWLytmbjVXTGR1SGRxMGFZTnUzYnE5dDlCbHVibTVLQzh2aDRXRlJaMzFXVlJVQkQwOXZUcnJUMU5rT2VEcTR2NS9DQ1NuUE1Ya2IyZmlaY1lyU0lCSERKZ2h6NUxpMGhwNlhxQWVQeFFLaFVLaFVDZ1VDb1ZDb1h5WVZHWXNyU3ZSQndvNUtlcWIwYU5ITjlqWTlZMnpzN09TcDBabGVIcDZxajMyc1JqTVBnVHE2cmt3RE5NZ29nK2szL0NISlBiSVU1T2s4WXFlaEpyeW9ZbytVSkZyaWRJdzFIVUlQVU5EUTZVd2orK0R1dnpObDlFUW9nK2tubHIwTjZ4K3FQN3FTNkZRS0JRS2hVS2hVQ2dVQ29WQ29WQW9GQXFGUXZrZ29jSVBoVUtoVUNnVUNvVkNvVkFvRkFxRlFxRlFLQlRLUndJVmZpZ1VDb1ZDb1ZBb0ZBcUZRcUZRS0JRS2hVS2hVRDRTcVBCRG9WQW9GQXFGUXFGUUtCUUtoVUtoVUNnVUNvWHlrYURWMEJPZ1VDZ1VDb1ZDb1ZBb0ZBcUY4dUdTa1pHQjR1SmlVbTdkdW5XRHpxZW1KQ1Frb0xTMEZBQmdhV21KNXMyYnM0NkxSQ0pVVkZSQUlCQTAwQXcxNTdmZmZrTjJkallnZlI3dTd1NTFQa1pwYVNueTh2SkkyY1RFQk5yYTJuVSt6dnVrc0xBUWhZV0ZNREl5Z282T1RrTlBwMG9TRWhJZ2tVZ0FhUUowQndlSGhwNVNqU2dwS1VGc2JDd3B1N2k0TlBoM1ZWQlFBQjBkSFdocHNVMmhSVVZGME5iV0JvL0gwNmdmaVVTQ3dzSkNVall3TU5CNERuZnYzZ1hETUhCMmRxN0d6SlVwS2lwQ1JrWUc3T3pzYXRYUCsrTHExYXZJeWNraFpTMHRMUXdjT0JCY0xyZmFmWldXbGpiNHU2TUtrVWhVbyt0NW4yUm1adUx1M2JzQUFENmZqNzU5K3lxMVNVbEpRVXBLQ2dEQXlNZ0kzYnQzci9kNVV1b1BLdnhRS0JRS2hVS2hWRUxzclRzQXRqWDBOQ2lVajU1L3ZqVUtoZEpRdkh6NUVrMmJOZ1hETUVySFZxeFlnZHUzYjVPeXpMRDBJVkpZV0lqdnYvOGVuVHAxZ3BlWEYrdFlRRUFBMHRMU0FBQVRKMDZFdjc4L09TWVdpN0Y4K1hJa0p5ZGovZnIxYU5HaWhkb3gzcng1ZzVLU2tsclBsY2Zqd2RMU3NrYm5IajE2bEJqdjNOemMzb3Z3RXhNVGc5V3JWNVB5OXUzYjBibHpaNDNQTHkwdGhWZ3Nydk41QVFDSHc5SElHQndXRm9idzhIQkFlcitEZ29MUW8wZVA5ektuMm5MbzBDR3NXN2VPbFB2MDZZT2dvS0FhOVZWZVhvNnlzckphejRsaEdPanI2MWY3dkt5c0xNeWJONCtVVDU0OFdlTjNYUjFpc1JoRlJVVW9MQ3hFUVVFQjh2THk4TzdkTy9Jdkp5Y0htWm1aZVAzNk5WNi9mbzNpNG1Jc1g3NGNRNGNPWmZXemMrZE9IRGh3QUUyYk5zWEtsU3ZoNk9oWTViWEpmMi9YcjE4SG44L1hhTTYvL1BJTGtwS1NZRzF0RFQ4L1A3aTV1VlhhUGpjM0Y2OWV2Y0x6NTgrUm1wcUsxTlJVSkNjbkl5MHREVnd1RjhlUEg0ZUZoVVdsOTBnc0ZxTzB0QlJsWldYa1gybHBLUW9LQ2xCUVVFRHVYMzUrUG5KeWN2RDI3VnU4ZS9jT2I5KytSWGw1T1g3Ly9mZHF2UU94c2JHWU0yY09xODdUMDdOR2ExUlJVUkdHRGgyS2R1M2FZZWpRb2VqZHV6ZTUxKy9ldmF2UittSnNiS3drL3FXa3BHRGR1blg0N0xQUDhObG5uNkY5Ky9aS2JaNDhlWUxmZi8rZENDY2pSNDdFckZtenFod3ZOemUzVHI1RlJmaDhQb3lOalZsMWlZbUpXTHAwS1FEQTFOUlVwZkJ6NGNJRjdOeTVFd0RRdG0xYkt2eDg1RkRoaDBLaFVDZ1VDcVVTYnQ2K2k1dTNQMXdERjRWQ29WQW90YVd3c0JBalI0NkVqbzRPbkoyZDhmbm5uMlBreUpFTlBhMXE4L3IxYS9qNitpSTFOUlYvL3ZrbkpCSUp2djc2NnlyUGswZ2tXTFZxRldKaVlnQ3BLQlFhR29wUFAvMVVaZnMxYTliZ3lwVXJ0WjZ2blowZERoNDhXT3QrM2hlS3hrcEZRMmhWakJ3NUVxOWZ2NjdqV2YyRHBhVWxUcDQ4V1dXN3MyZlBzc3ExOWJSNFg2U25weU1rSklSVmQvbnlaZHkrZlJ0ZHVuU3BkbitIRHgvR2hnMGJhajJ2Um8wYTRmVHAwOVUrVCthMVZGdHUzNzZOblR0M0VzR2lwS1FFWldWbEtDNHVSbEZSVWJYN2k0bUpVUkora3BPVElSYUw4ZUxGQ3lWeEtpNHVEbGxaV2F3NmVTODRBRGR0Njg4QUFDQUFTVVJCVkRoLy9yelN0OUcwYVZOMDZOQ0JWUmNmSDQra3BDUUFRRnBhR2hvMWFzU2FWMUpTRWhGZHNyT3o4ZnIxYStLaHFBcWhVSWlEQncreXhJZFpzMmJoK3ZYcmRYYi9BZURBZ1FPWU5tMmFSbTB6TXpPSjhDRFBpUk1uTUhic1dDVXZ5NnFJam81R1hsNGVybCsvanV2WHIyUHQyclhvMzc4L0FHRG8wS0dWM2g5MTdObXpSK25aWExseUJYRnhjWWlMaTBOWVdCZ3VYTGlnSkhhWm1Kamd5SkVqcUtpb0FLUkM3YVJKazZyMCtGcTBhQkZyNDBSZDBhTkhENlUxbzdxbzJ1aEIrYmlnd2crRlFxRlFLQlNLQWhLSkpCMWc4aGdHUmcwOUZ3cmx2NGVrVUNKQmVrUFBna0w1TDNIKy9IbFVWRlNnb3FJQ2x5OWZocTZ1N3I5UytERTJObVlaNnpadTNBZ3VsNHVKRXllcVBVY2lrV0RObWpVNGV2UW9xZXZRb1FQYXRHbnozdWY3b1ZOZVhzNHFheG9LcXo3Snk4dkR0V3ZYVkI1NzgrWU5TM2l5dExURTVjdVhxOVcvcmEwdFB2bmtFNVhIeEdJeG9xT2pzWG56WnVUbjV3TlNzYVk2b2I4Z05lQXZYYnBVeVlndGtVand3dzgvSURJeVVtbG4vNGVPekRndWc4T3BXWXJ4N096c092VXd2SDM3TnJLeXNvaVhqRVFpd1Y5Ly9RVklSUzVGNzVsOSsvWlZLZklHQkFRbzFYM3h4UmRLNHNLQkF3Zkkzd01IRG1RZFAzYnNXSTNFZ1NOSGp1Q2JiNzRoM205aXNiaE9SUjhBaUlpSXdQang0MkZvYUZocHU4TENRdmo3KytQZHUzZEt4L0x6OHpGbnpoenMzYnNYZW5wNkdvMWJYbDZPaUlnSVVuWjJkaWFpVDIxUTVaMzF2Ly85ai96ZHBVc1g1T2ZuazI5YW5oNDlldURTcFV1QU5KeGhSRVNFa3BBb3c5VFU5SU1NVVNmL2Z0VDB1NlQ4ZTZEQ0Q0VkNvVkFvRklvQ1phS2k0d0l0ZmJGRUF1dUduZ3VGOGw5RElwRzhLQk1WSDIvb2VWQW8veVVVUFNlR0RSdldZSE9wRFFLQkFDRWhJZkQyOWtaNitqLzY4ZHUzYnlzOXA3eThISm1abWFUczR1S0NEUnMyYUJ5Nmljdmx3dHBhOC84dVpHUmtWTHBMUFNzckN3OGZQcXl5SC9rY0k5bloyVGgvL255VjV6ZzZPbFlhRmtvUlJlR251b0tHdTdzN2NuTnpWUjY3ZGVzV1hyeDRBUURvMnJVcm1qVnJCa2c5WDJRRzhCWXRXcWdOTFNjVFFsNitmS25TdzBBVjZlbnBHcmVWTVhIaVJDWGhSeVFTSVRZMkZsdTJiTUhqeDQrcjFaOHFWcTFhaGZqNGVGTG04L25FMityTm16ZFl0R2dSTm03YytNSGtWM3I3OWkwU0V4TXJiU1A3L21UY3ZuMjdTdUdnWThlTzFYN0hGTkhYMTRlaG9TRk1URXhnYW1vS1UxTlRtSm1ab1ZHalJyQzB0RVRqeG8xaFpQVC8rN3FlUG4xSzNsRU9oOE1LcldkcmExdXJ1Y2p6NHNVTFhMaHdBWkErMzFtelprRXNGbGZiOE83cTZnbzdPenZZMk5qQTJ0b2FOalkyMVJJWCtIdys5UFQwb0t1cmk5emNYTEtPbUp1Ylk4Q0FBVEF5TW1MOU16UTBoTEd4TVhSMWRTdnR0NmlvQ0hQbXpDRWlHZ0MwYXRVSyt2cjZlUERnQVFEZzJiTm5tRDE3Tm9LRGd6VUtIUmNkSFUyOHJUZ2NEdWJQbjg4Njd1N3VUdGFvNU9Sa0pDY25BMUlCcjJ2WHJxUmRUazRPU3h4Vy9JN2V2SG1EUjQ4ZWtiS3pzN05hTVVlUkhUdDJZTWVPSFNxUEJRY0hvMmZQbnF3NmhtRTAvbTFSUlUwOG5CU1JGMzZveDgvSER4VitLQlFLaFVLaFVCUjQvZVJKTm9BOURUMFBDb1ZDb1ZEZU55a3BLYmgzN3g0cHl3eHlkKzc4Zjk2dGdvSUMxam55eDFSaFoyZkhNcTYrYjdadDI4YnlDcEFaVS9YMTlaR1FrSUNwVTZjQzBsQndNczZlUFV1TTEvSjVJZ29LQ3VEbjUwZktNMmJNZ0pPVGs5cXhUVTFORVJVVnBmRmNmWHg4aUNGVUZROGZQc1RDaFFzMTdnL1NFRkthbkxOdTNUcjA2OWRQNDM0VmQrNVhaYmhYeE5mWFYrMnh4WXNYRStIbnl5Ky9KUE9LaVlraHdvK2pveU8rLy83N2FvMzVQc25Nek1SdnYvMkdtSmlZS2dWRlRkbTRjU09PSC8vL3ZRNENnUUM3ZCsvR2dnVUx5UDI1ZmZzMjVzK2ZqNkNnb0JwN1hmbjYrc0xPems2anRrRkJRV1JzVlR4OCtKQ1Z2MGNUVkhuRktLSXFCSmNpUGo0K3NMYTJocDZlSHZsbllHQUFRME5ER0JnWWdNdmxWbXRlOG11WjdQbktjSEZ4WVlrRVFVRkIrUHp6ejVHZG5ZM2h3NGVUK2l0WHJvREg0K0hNbVRQNDhjY2ZWWTZ6ZS9kdXNzNTRlM3ZEMHRJU0VSRVJPSEhpQkx5OXZWbHJVTy9ldlRGKy9IZ1lHeHNqS1NtSjFlZkNoUXMxRm05ZFhGeXdaTWtTOFBsOENBUUNDQVFDMXYxWnZIZ3hDWVhZb2tVTHpKMDdWNk4rRmNuSnljR3NXYk5ZWXFDWm1SazJidHdJZ1VDQXI3LyttcnhQY1hGeG1ESmxDalp0MmdSemMzTzFmWmFVbEdEMzd0MmtQR3JVS05qYjJ5TWtKQVMydHJibzM3OC9hMjJZTjI4ZUVYNWNYRnl3Yk5reWN1ek9uVHVWQ2oveW9qbWZ6MGVmUG4yd2VmUG1HdDJMcXJDMXRhM1c3NFVpdzRjUFYvbzJiOTY4aWUrKyt3NVErQzE3OSs0ZHlkK3pkZXRXekp3NUUwS2hFRUtoa0xTSmo0OVhtZU5ueG93Wm1EQmhRbzNuU2Zsd29NSVBoVUtoVUNnVUNvVkNvVkFvLzFIa1ErbEE2a2t5ZmZyMFNzK3BLdDlEYUdnb1B2Lzg4enFabnlZOGZmcVVKVjdKS0N3c1ZGa1BxV2VOWXU0T0FFaElTR0NWMVhtc3lCQ0x4VXJlRFpXaDZFWHpJWk9Sa2NFcVZ6ZEJlWFoyTmp3OFBGUWVrdzhGdG5UcFVtS29GWWxFcFA3VXFWTnFQWmxPbmp3SlkyTmpjRGdjbFI0UFpXVmxySjN0MnRyYU5RcHJKRzhrdm43OU92YnQyMWZ0UHRRUkhoNk92WHYzc3VwbXo1NE5Cd2NITEZ1MmpBaVdBUERubjM5aThlTEYrT21ubjJvay9qZzZPcXIxbmxKaysvYnQxZTYvdmhnNGNDQmF0MjVkWi8zSnduWUJJR0oxY1hHeFVxZzZBTGgzN3g0S0NncVVoUEN6Wjg5Q1MwdUw1YlVsejdObno0aTQxNlJKRTNoNWVhR3dzQkM3ZHUxQ1hsNGVGaTllekdwdlpXVkY4anE5ZWZPR2RVemVhRjhWT2pvNk1EVTFSVjVlSGdvTEMxbGVnbER3SHFtb3FHQjVQc3JENVhMVmlqVEp5Y253OS9kbmllcTZ1cm9JRGc0bStaSkNRa0l3ZWZKa3NwYW1wS1RBMjlzYlAvMzBrMXFoYitmT25VUmNiZHk0TWZ6OC9IRGp4ZzJFaDRjRFVoRnV4WW9WY0hWMVJYRnhNVzdkdWtYT1ZSUTRGYjFrRklVZitSeFdycTZ1TURFeGdZdUxpOHA1VlFjVEU1TmE5NkVKSXBGSXJTZVFyRjRrRXFHNHVKZ2xERUhxL2FQcVhQbDFtUEx2aGdvL0ZBcUZRcUZRS0JRS2hVS2gvQWQ1OGVJRlltSmlHbm9hLzJyZXZuMnJWdHlvQ1h3K0g2YW1wcFcyeWN2TFV6TE1hV2xwVmVtUlU5MFFReTlmdm1TVkV4TVQwYmh4WTQzUEY0dkZHb1VtVWllR2lVU2lLZzJRYmRxMFVjcnhrNUtTZ29rVEp4SWp1YjYrUG80ZVBjcktrNU9Ta2tKMnpuTzVYUFRxMVV1amE1S25hOWV1dUhQblRyV05wR0t4R0JzMmJNREJnd2RaOWIxNjljTG8wYU1CYWJncEx5OHZZdWlHVktTWU1tVUsxcTlmWDYyUWZlOGJWY0tiV0N4bVBWZFZiU1FTU2JYRnhMcmszYnQzUkJoMmRIVEVyNy8rQ2dBWU4yNGNVbEpTWUdkbmg3UzBOTkplVVNTWHNYcjE2a3JIMmJCaEF6RzR6NTgvbjRTa3pNdkxBNlM1cHl3c0xGU0dlRlFVK2Fvai9FRHFqYlJreVpJcTI4WEh4OFBkM1YzbHNlYk5tN055b01rNGZQZ3dObXpZd0hyT2hvYUdDQTBOUmR1MmJVbWRqWTBOd3NMQ01HUEdEQ0l1dlhyMUNqNCtQdkR4OGNIVXFWT2hwZlgvNXVuazVHUldQcVR2di84ZTJ0cmFDQXdNSkhWOFBwOEltYnQyN1VKUlVSRTVwaWh3RmhjWHM4cnl3cytyVjY5WWdwMnJxeXVNalkwUkdocUtrcEtTU3U2WWV0U0owZkpVVkZTd3hMS3FhTmFzR2MzSFE2a1JWUGloVUNnVUNvVkNvVkFvRkFybFA4am16WnVyYlVpc0RiR3hzUWdLQ2tKK2ZqNDhQRHd3WThhTU9oOWo0Y0tGK09LTEwyclZ4N1JwMDZyTVlmSys2Tm16Sjg2ZE82ZjIrS05IaitEajQ2TlV6K1Z5c1hYcjFqcnpoaEFLaFVvZVA0OGVQVUtmUG4xcTNLZUhod2N4WGxZM3g0OVFLTVN4WThlcUhFTWlrV0QxNnRXczk5ckh4NGNsK2tDYVArVFFvVU9BMUxnZUd4dXIwVFVZR0JqQXhjVUZIaDRlNk5xMUs3cDE2MVl0NGFla3BBU0xGeS9HMWF0WFdmV09qbzc0NmFlZldEazNaczJhaGF5c0xKWkhRa0pDQWlaTW1JQjE2OWJCMmRsWjQzRm56cHlwc2VHNHVtS016UHRLbm1QSGpwRVFaUUtCUUVtY0E0QW5UNTVnN05peDFScnI2dFdySktSWFRkRFMwc0tBQVFNQUFNZVBIeWVDekpBaFF3QUFqeDgvUmtwS0NnQ2diOSsrMkxObmo4cjdKdTg1b2VxNHJPN0tsU3U0Y2VNR0lQMUc5KzNiaHgwN2R1REpreWVrN1lJRkMxZ2g1dVJSRkdzYlVpaVRrWm1aaVZXclZ1SDY5ZXVzZWpNek0yemV2RmxsU0VFYkd4dnMzcjBidnI2K1NFMU5CYVQzY05ldVhiaHk1UXI4L1B6UW8wY1BRT29CS0MvYW5qaHhBanQzN3NUejU4OUpmek5uem9TK3ZqNWlZMk5aSWxITGxpMWhiMi9QR2x0UlVKTy9wMy84OFFmcm1JNk9EaUFWOUFjT0hGaUR1Nk5lS0pNbkxTMnRXdS8raFFzWGxMNHhHVzNidGtWb2FDZ2d2ZGFkTzNjQzByVnF6Wm8xQUlEV3JWdGo0OGFOa0Vna2lJeU14SjkvL2drQStPU1RUOGp2Y0VCQUFISnljalNlRStYZkFSVitLQlFLaFVLaFVDZ1VDb1ZDK1k5eDQ4WU5rdDhCVWlQUm5qMTdpT0ZMbmlWTGx1RCsvZnVrWEpXWGtLb1FOeUtSQ0FzWExpVGhoc0xDd3RDMmJWdTR1cnJXOGtyWWNMbGNwUjNlMVlISDQxVnBJRy9TcEFsYXRteFo0ekZrV0ZsWlZhdDljWEV4bGl4Wm9sS3NLeXNydytMRmk3RnYzNzVxSlh0WFIxSlNrcEtST1RZMmxwWC9xTG9zV0xDQUdGMnJtK09ub0tCQUkrRW5MQ3lNdFlQZjB0SVM0OGVQci9HYzVSa3laQWhHakJoUjQvTVRFeE1SRUJDQVo4K2VzZXB0YlcwUkhCd01rVWhFak9JQVlHeHNqQjkvL0JGNWVYbEVQSURVVTJYYXRHa1lNMllNdnYwLzl1NDdxcW56alFQNE54QWdiQlVIS2lwdXJSTmN4V3ExN3IwckZSWDN4bEwzb0NyT2ltQWQxVHJycWhOSHJWV3BvNjdxejFwYnRWV0xkU0FLQ3FJQ0NraUFoUHorU2Q2VG13RUJaL0g3T2FlbjNKbjNocHZnZVovN1BNK29VYUl2VjA3ZWRJbEIvV3ZNcVpkTFhxMVlzZUtsam5keWNrS2JObTJRblowdDZiV3lhZE1tYk4rK1haUnhjM2QzUjgyYU5SRVdGbVowamtlUEhrbXlZODZlUFdzMm04N1IwVkg4ckZhcmNmbnlaY24yRmkxYW9GbXpabVlEUDRiZng1WmswT2tyWHJ5NENLZ1l1bkhqaGlnbDUrTGlndHExYTV2Y3IxaXhZb0EyK0xwOSszYXNXN2ZPNkR1MlZxMWFXTFJvVVk2WmFPN3U3dGk4ZVRQbXo1OHYrZHR6NjlZdEJBWUd3c3ZMQzBGQlFTaFdySmdJaktXbXBrcjJoVFlicm5QbnpqaDE2cFRSOStIQWdRUFJvMGNQeE1mSHc4N09EaXFWU2pMV29rV0xpdCtWU3FVeUN2ejhGeFVxVkVpVVZ0WC96cmF4c1pHVVhOV1ZyOVB2S2VidTdpNzJ5V3RHS1AwM01QQkRSRVJFUkVSRTlCN0p5c3JDM0xsekpldEdqQmdCVDA5UGsvc2JsaHZLUzdrdkhaVktaVlE2UjFmcTZHVjE2ZElGWGw1ZWdQYXA4L3crcVEzdHBHTGZ2bjNGaEtpcHA5Y25UWnIwRXFQTnYwV0xGaGsxOXRZWEZSV0Z4WXNYUzVxZTU1Y3UrS0l2TWpJUzhmSHhvbmRIWHFXbnA0dnNHUDNKMnN6TVRERTVxeCtnMFBXbDBCMXJ5WmdOKzlQTW1qWExxS2RIZnVYM1BDcVZDdXZYcjhlR0RSdU1zb05xMXF5SnBVdVh3dFhWRmNlUEg4ZVVLVlBFdGxHalJtSG8wS0ZZdkhneDVzNmRpNGlJQ0xFdE96c2JPM2Z1eFBIanh6Rmh3Z1NSeGZLdTBBOVU1VFhBK1NiSVpESVVLMVlNY1hGeGNIZDNSMXhjSEFDZ1RaczI2Tml4STU0K2ZXcXk2YjBwTFZxME1MbStRb1VLV0xkdUhlUnl1Y2xnclpPVGsrVDNyZlB6enorTFFMdGg4SFgyN05tU1lKS3pzM09Pd1RBdkx5L3gzV2hvMnJScElxaFNxVklsTEZ1MnpPeDVBQ0ErUGg1cjE2NDEraXoyN05rVGt5Wk5zcWozbEpPVEU3NzY2aXZVcjE4ZllXRmhrczk3WEZ3Y2loUXBndGF0VzB2dUgzMDJOamFZUEhreXBrK2ZiaFFRcWxldkhqcDA2SUJMbHk1aC8vNzlKck9qOUh2M25EcDF5cWlIa281Q29VRFhybDF6dlI1VGNpdlZhWXE3dXpzY0hCekU4dlBuejgyTzdXVTlmLzVjL0d6cVFROHFXQmo0SVNJaUlpSWlJbnFQMk5qWW9GQ2hRcUxmZ3FlbnArZ3Q4cnJZMmRraElDQUEzM3p6RGJLenMrSHQ3ZjFTQVJwOVRaczJGVC9IeE1TODlQbHlta1JmdUhBaFRwMDY5ZEt2b1ZPNmRHbDg5OTEzdWU2M2VmTm04YVMyWEM2SG82T2pDSnhWckZnUjkrN2RnMHFsd3I1OSsxQ21UQm40Ky91LzFMak1UYndlUDM0Yy9mcjF5OWM1Vzdac2FYTDlqQmt6VEs2UGlJaVFCRHR5RWhVVmhjbVRKMHRLY1BYdDJ4Y05HemJNMTFoZnBaVXJWMHA2OWVnMGI5NGM4K2ZQenpWRHk4N09EdlBtelVPRkNoV3djdVZLeWJZblQ1N2c3Tm16dVFaKyt2YnRpN0pseTFvMDNvMGJOK2FwLzRpaGE5ZXVpWEpwMEU0MHA2YW1XcFNabEpzS0ZTcElNaE5VS3BXa1A0eWhwS1FreWJYbzlwWEpaUGp5eXk4eGFOQWcrUHY3aS80eFRrNU9hTktrQ1I0OWVtUnhkbzI1L1pSS0pSUUtCV2JObWdWWFYxY1VLVklFRXlkT0ZPT1pPSEdpeVd5b0owK2VtSjMwTjh3V2MzVjF6WFY4R3pkdXhKRWpSNHpXNjRKZDBHYWpmZmJaWnlhUDEvV2k4dkR3d1BUcDA4WG4xYzNORGRPbVRZT1RrNU9rejluMDZkT05nbWJoNGVGWXZYcTFXTjZ3WVFOMjc5Nk4wTkJRbkQxN0Z0YlcxdmpxcTYvZzZ1cUtsaTFid3RiV0ZzV0tGY05mZi8yRmI3LzlWaHczZXZSb1ZLNWNHZVhMbDVlY3YxU3BVbGl3WUFGa01obXFWYXRtOGpvcVZLZ2d5VmpVOVhReXhkSFJFUk1uVGpTN1BTZjU2Y1V6ZGVwVXlkK3hIMzc0QWZQbXpjdlg2K3RrWjJmait2WHIrUHZ2di9IcHA1OWk5dXpaNk5HamgrU0JpMWZ4bWFSM0d3TS9SRVJFUkVSRVJPK1puajE3aW9teW9LQ2dIQ2RQWHhWL2YzOTA3ZG9WYVdscEtGV3ExR3QvUFFDb1U2ZU8yZDRJT3Rldlg3ZjQ2ZXBuejU3aDhlUEhyMmgwbHBYWCtmbm5uN0Y4K1hLeFBIcjBhRVJFUklnSnZITGx5cUZ0MjdaaWduVFpzbVVvVktnUXVuVHBrcTh4UlVWRmlhYjNobmJ0Mm9VK2ZmckEydG82WCtkK0hlTGk0aEFRRUNCNWtyMTA2ZElJQ0FpQVNxVkNvMGFOY2p3K0t5c0w5ZXJWTTFvZkVCQ0FRWU1HdmZUNEJnMGFoQ05Iam9oQXEwd213NkJCZ3pCcTFLZzhUUklQSGp3WVZhdFd4Yng1ODVDUWtBQm9KK09uVHAxcXRLOWhoc2tubjN4aU52UEQwUDc5Ky9NZCtORm9ORmk2ZEtsazNmWHIxK0huNTRlUWtCQlVyMTQ5VCtmTHlzcVNMQzljdUJBVksxYkVreWRQc0hqeFlxU25weHU5bnI2eFk4ZEtya1UvUUZHeFlrV3NYYnZXWkJhZHM3TXpBZ01EOHpSV1E3cnZIVjFadUhYcjFvbXhORzNhRkowN2QzNnA4K2RHMXk4cUlTRkJFb2d6UmFsVTVyb1B0TmR5OGVKRnFOVnFUSnc0RVM0dUxqaHo1b3prUFRhVmFhTlVLaVVCQjVWS0JVOVBUeXhidGd5blRwMUNZbUtpS0RYbjVPU0U5dTNiSXlVbFJaSzk2T1hsSllMT3c0Y1B4L1BuejdGanh3NVVxVklGUzVjdUZVRTBIeDhmakJvMUNuSzVISEs1SERZMk5paGJ0aXpxMWFzbnN2Yk9ueitQR3pkdW1MM08xOTNqNTFWVEtwVzRjK2VPNUhzN09Ua1ovdjcra012bGVQRGdBUTRmUG96RGh3OUwvdGJyZXFzWjBnK2cwMzhiQXo5RVJFUkVSRVJFNzVuMjdkdGo2ZEtsNk5teko4cVVLWk5qV1NQRC9pQTU3UnNhR2lycEsyREkxZFhWb3FmVVg1WFJvMGVqZnYzNk9lNHphZElrbkRoeDRvMk5LUy9PbkRtRFdiTm1pZVc2ZGV1aWYvLytScGt3QXdZTXdNbVRKeEVaR1FrQW1EdDNMdVJ5dWFRWGlhVU0rNDI0dTd1TGlkMkhEeC9peElrVGFOMjZkYTduY1hSMHhQRGh3MDF1ZS83OHVjZ2tBSUFHRFJwWUhKaUF0aFFUQUVSSFIyUDA2TkVpcUtKVG9rUUoyTnJhbWl5eDlhYTV1TGhnN3R5NUdENThPRXFVS0lHNWMrZWFERFJaNHFPUFBzS2VQWHV3ZlBseS9QRERENWd6WjQ2a1JKU080WFcvaWNBdXRGa1VobjFzQU9EQmd3Y1lOR2dRSmt5WWtLZnNRbDNQSFIwYkd4dEVSa1ppNU1pUm9sL1k5dTNiNGVmblozVHMyYk5uOGIvLy9VOHNPems1WWNDQUFaSjlxbFdyWmpMdzQrRGdBSDkvZjF5OGVGRjhwdktpUW9VS2t0NDZWNjlleGJwMTZ3RHRkK0NYWDM0cHRtazBHc214blR0M0ZnRU9qVWFEUG4zNmlIM0dqQm1EanovK1dPeHIrSHZWeno1NlhjSFptVE5uaXFBU1RBUUo5TGRad2x5ZnQ5RFFVQkdRZDNWMXhieDU4eVNCMG9DQUFKUXRXeFp0MnJTQnJhMnRLQXRacEVnUmsvZURTcVZDZG5ZMkZBcUZ1SGNLZ3ZQbnoyUHMyTEZHOTVHT3JpeWtqdjUzZzRlSGgvaFovMTVpNEtmZ1lPQ0hpSWlJaUlpSTZEM2o0T0NBZ0lBQWRPL2VIVWxKU1hscUdwN1R2b1k5VEFxeWN1WEtZZTNhdFhrK0xpd3NETWVPSGN0MXZ3TUhEbURldkhuaVBYVjBkTVNjT1hOTVpvbkk1WElzWExnUS9mdjN4L1BuejVHZG5ZMFpNMllnTmpiV2JQREZsRHQzN3VEQWdRTmkyZHJhR21GaFlmRDM5eGVUZ2Q5ODh3MmFObTJhYTRreUp5Y25qQmd4d3VRMi9mSnVibTV1Q0FrSnlWZEFjTzdjdVVaQm4zZFJ2WHIxTUhmdVhEUnQyaFRPenM0dmRTNUhSMGRNbXpZTmd3WU5NdHR2S1MwdFRiSjg0c1FKL1BQUFB4YWRQeWtwS1YvajJyTm5qNlFVblZ3dVIwQkFBRmF2WGcybFVvbXNyQ3dzWExnUS8venpqOGtzSlZNTUoraHRiVzFScWxRcGxDeFpVbVNvTEZ1MkRIWHExRUdOR2pVazEyRFl4eXd3TUJBdUxpNTV1cWJUcDA4YkJVSXQwYjU5ZXhINGlZbUp3Zmp4NDhYbjJNZkhCL3YyN1VOVVZCVCsvZmRmZE8vZVhYS3NxNnNyS2xXcUpKYUxGQ21DcDArZkF0ckFsLzQyUS9yOWQwejEzR25Sb2dWQ1EwTUJiVGFWL24zaTdPd01hMnRyWEw1OEdVT0hEalg3R29hQkhjTWd3YXNJT0IwNmRBaUhEaDBTeXgwN2RzU1pNMmNRRXhPRFVxVktvVStmUHBneVpRck9uajJMa0pBUWk4OWJybHc1N051M0QxV3JWaFZqdGJPekUwRWpIWVZDZ1U2ZE91VnI3UG5wOGZNeW5KMmR6UVo5cksydDRlM3RqZUhEaHlNNE9CZ1BIanlRYlAvenp6L1JwRWtUa1IybHc4QlB3Y0hBRHhFUkVSRVJFZEY3eU5mWDkyMFA0YlVMQ3d2TGRhSTlLaW9xWCtlMnRyWTIyYU5qd0lBQlNFNU9CZ0EwYWRJRWt5Wk5rbXkzcEx6YnBrMmI4TTAzMzRobEt5c3JMRnk0MEd4cEhtaWYzbDZ3WUlIazZlODFhOWJnL3YzN21EWnRtcVFwdkNscXRSckJ3Y0dTSjhMYnRtMkw2dFdybzJuVHBqaDkralNnemQ3NDdydnZNR2JNR0xQbk9ubnlwQ1Nyd1pCKzhEQTVPVGxmbVVtaG9hSDQ1Sk5QY09YS0ZiUDdXRnRiUzk1SG5mRHdjUHo2NjYrQU5rQ3haTWtTbzMzS2xTdVg1ekhsSkQvWG1CTnpRUjhZTkhBSFlMTEgwS3VTbVptSnhZc1hZL3YyN1pMMUkwZU9SUC8rL1ZHdlhqMk1IVHRXZkNZT0hEaUFXN2R1WWRTb1VibWVXeGZ3MEhGeGNZRmNMc2VzV2JNd1lNQUFxTlZxcUZRcWpCMDdGbXZYcmtXbFNwV1FtWm1KQ1JNbVNNbzNlbnQ3R3dWWTNwUUpFeVlnTVRGUkxQLzg4OCtTN1lVTEY4N3grT0xGaTR2M0liZVNsUHFCbjl3Kzd4RVJFWmc5ZTdaWVBuVG9VSTczbERtR0R3S1lDampsUldSa3BGRi9HLzE3cTNmdjNpOTFmZ0FvVTZZTUZBb0Z1bmJ0aW5Qbnpoa0ZmaHdkSFRGbHlwUjhuVHMvUFg1bXo1NHQrYnVnLzN2TWphbS9RZENXR3Z6cHA1OUVSdUN1WGJzd2N1UklYTHQyVGV5emZmdDIvUFhYWDVnM2I1N2s5L1l1WkVyU3E4SEFEeEVSRVJFUkVkRjd6TVhGQmRPbVRUTzdmY2VPSFlpT2poYkxPZTFidVhMbFZ6NitsMkZKMzRwWDZlblRwNUtKdGJ4bXNUeDc5Z3l6Wjg4V1FSYWRLVk9tNUZoQ1Q4Zkh4d2VUSjArV1BBVWZFUkdCeTVjdjQ4c3Z2NFNQajQvWlk1Y3ZYeTdKQ3JHMnRoYlpRb01HRFpLTWFlUEdqYWhidDY3WnNuOXF0ZHJpTERLMVdwMnZUREcxV28wT0hUcGcyYkpsc0xLeVFwa3laWEQzN2wzSlBqS1p6T1Q3cGd2NjVMVFBmMWwrZS9Ua3grYk5teVdscEFDZ2E5ZXVvai9TQng5OGdBMGJObUQwNk5GaVhIZnUzSkY4cDVpajM0ZEZvVkNJU2V6cTFhdGo2TkNoV0xObURhRDkzSXdhTlFvclZxekFOOTk4ZzcvKytrc2M1K2JtSnZxWnZZd2VQWHBnM0xoeGdEYXdxYnRuR3pWcUJHZG5aK3pjdVZPUzhhUlRwVW9WM0xsengreDV6VTNjNjVRdVhWcVVtOU9WcFV0S1NvSzF0YlVrZzBtajBVaXkzM0xMYnRMMWlkTEpiNmFLWVRES3lja3BYK2ZSc2JlM055b3ZtdHY1cmF5c1JQOGVReXFWeWlpUUlaUEo0T1hsaFpFalIrTGN1WE5HeDhUR3hrcjZRZVZGZm5yODVEZkxEdHI3WitEQWdhaGZ2ejZTazVORndOM0t5a3BTQmxJdWx5TW1Kc2JvK092WHI2TlBuejZTd0ZOV1ZoWmV2SGlCdExRMEZDdFdMTjlqbzdlUGdSOGlJaUlpSWlLaTk1aTl2VDE2OWVwbGR2dng0OGNsazdRNTdWdFFxTlhxZkpVc0NnOFBseXpuSmFCdzkrNWRqQmt6eHFoMFdmUG16VkczYmwzY3ZuMWJyTk9mR0UxTFM1TnM4L2IyUnE5ZXZiQm56eDZ4TGo0K0htUEhqc1dPSFR0TUJ1ZTJiTm1DclZ1M1N0YjE3ZHNYWmNxVUFRRFVxbFVMVFpzMkZRRVRqVWFENmRPblkvMzY5U2JQVjd4NGNUUnIxa3l5TGlzclM5SnpwV2pSb3BMeVhQcmk0dUp3OCtaTnNWeWxTaFdVTEZsU3NvK2JteHVLRkNtQ1pzMmFvWGZ2M2poMjdKaFI0T2Q5WlJob3lLMHNuNzZNakF5enBhTk1HVHAwS0pSS0pmYnYzdzhBNk5PbkR5Wk1tQ0RacDF5NWN2anV1Kzh3Y3VSSVBIcjBDRjkvL1hXdUU4b3FsVXB5WCt2M0l3R0FZY09HNGZidDIvamxsMThBQUltSmllamJ0NjlrN0RZMk5nZ0pDY256NVBYRml4ZlJvRUVEeVRxNVhBNEhCd2RrWldWaDVzeVpZdjMrL2Z2aDRPQmd0bytTajQ4UFRwNDhpZkxseThQVDB4TWVIaDd3OFBCQTZkS2xVYXBVS1JRdlhoeWJOMjgyT3hiOXpEUGQ5L0EvLy95RG1UTm5Zdmp3NGVqZXZUdHNiVzJSa0pBZ0NiWVdMMTQ4eDJ2VTc4VlV1blJwczRHVDNGeTllbFd5YlBnNXpTdFBUMDlVcVZKRmZQNFZDZ1hLbGkwcjNyc1dMVm9ZSGRPOGVYTlJ3czdRa2lWTGpMN2JBQ0E0T0RqUHBmL2VSWEs1SEdQSGpnVzBBVWx6VHA0OGlXZlBub2xsL2Q1dHRXdlhSa1pHaGdpWVptWm00c0dEQnhnOGVEQ0dEaDBLWDEvZlBIMkgwTHVEZ1I4aUlpSWlJaUlpZXUyMmJ0MHFza1pjWFYwUkZoYjJ5bC9EdzhOREJDZVNrNVBSbzBjUFpHVmxBZHFTUzkyNmRVTjhmTHlrd2Z6eTVjdmg1ZVVGNkpYcEdUMTZOTnpjM05DNWMyYzBhdFRJb3ZJOXYvLytPelp1M0NoWk4yUEdESFR1M0JrZE9uVEl0WXlTYmhKWVAvRGo2K3VMOCtmUDUxaVc3OEtGQzBiYlc3Um9nUkVqUm9pTUNBQVlQMzY4MmFEUHNtWExKT3ZLbENsajFKOW40c1NKK08yMzM4VDdtWnFhaXFGRGgyTHAwcVhpL2RPcFhiczJ2djc2YTZQM1FrY21rMkhod29WR3h3SEE3ZHUzTVhyMGFMRmNzMlpOckZtenh1ekU0OEtGQ3lHWHl5M3FtL1EraUkyTmxkeERUazVPUmhsa09lblhyNS9JTUxHRVRDYkQ5T25Ua1pHUkFSOGZIM1RzMk5Ia2Z1N3U3bGkzYmgzdTNidUgrdlhyUzRJNnBseTllbFVTNEN4ZnZyelI2ODZaTXdmeDhmRzRmdjA2b0ExSTZzamxjb1NHaHBxOHg4eFJxVlFJQ3d0RFJFU0VDQ2daTXN5S3l5Mm8xSzVkTzNUbzBDSFBHVWV4c2JGWXMyYU5KSGdjR3h1THRQSTJrZ0FBSUFCSlJFRlV6TXhNUEgzNkZNbkp5VmkwYUJFY0hSM1JxVk1ubzVLVnBVcVZNbnZ1aHc4ZjRvOC8vaERMZVhtUDlEMS8vbHdTekhWemM4czFnOGtTNDhlUFIycHFLaXBYcm96U3BVdS9kTGFXS1hrWlo2RkNoWElzWVplYW1wcW44bXpseTVjM2UzK1prcC8rWi9yVWFyWGtiNEd6c3pOMjc5Nk5UWnMyWWRldVhaZzFheFlXTEZnZ3RpdVZTaVFtSnVMRml4ZFl2bnc1N08zdFgwbUpQWHJ6R1BnaElpSWlJaUlpb3RmdTJMRmpvZ3hhKy9idFg4dHJ5R1F5VWQ1bS92ejVJa2hoYlcyTk5tM2F3TUhCd1NpQVlHZG5KeW1KQTIySnFkVFVWQnc1Y2dRN2QrNFVBUk52YjIveFpMenVpWHFWU29VZE8zWmd4WW9WUmlYTDd0Ky9qNVVyVitMYmI3OUYvZnIxMGJselovajUrWWt5UXZwanNiT3p3OWRmZjQyK2Zmc2lJU0VCZ3djUHhwZ3hZOUNqUjQ5OHZSZkRodytIbTVzYkZpNWNpRTZkT3NIUHowK3lQU3NyQy9QbXpjUEJnd2VOM28vUTBGQ2o5OG5Ed3dOZmZQR0Y1TW42MU5SVWpCbzFDbVBHakVIZnZuM05Cc2pXcmwyTHc0Y1BpMldOUm9QaHc0ZkQwOU1UTldyVVFNMmFOVkc3ZG0xY3Zud1p5NWN2RjVrTDFhdFh4OUtsUzNOODJ0eGNwc1g3YXZmdTNaTGx2SlpmekU5amQydHJhNk8rTEtZVUsxYk00dXdiL2ZzRjJxd3pReWtwS1NoZXZMZ0kvT2dyVTZaTW5udldIRHg0RU5uWjJUbmVVOTkvLzczNDJjbkpDZEhSMGFoV3JaclovWFdaZzgrZlA4ZTllL2R3Ly81OXlmOC8vZlJUU2NBcVBUMGRLMWFzd05hdFd5R1h5ekYwNkZDeFRhVlNJVEl5VXBSOEE0QVNKVW9BMmdDd1B0M3YzYzNOVFdRTkZTOWVISm1abVpnelo0NmsvRmxFUkFSU1VsTFF2WHQzRkNsU3hPTCtWaHMyYkpCa0daa3IvWmhYdW15cnJLd3MzTDkvSHpFeE1iaC8vejd1MzcrUDZPaG85TzNiOTVXOGpxVVdMRmlBUm8wYW1kMGVGaGFHSFR0MldIdythMnRyRkNwVTZCV05MbmU3ZHUyU1pPMTI2dFFKRGc0T0dEMTZOUHo4L0ZDb1VDRkpxYi8wOUhSSnVjajg5SDZpZHdQL09oSVJFUkVSRVJHOVo1UktwV1R5TUxkOTllWDJwRDRBbEMxYlZsSTZTS1ZTNGQ5Ly94WExIMy84Y1o3R214ZEtwUkloSVNHU0p1b2RPblN3K0FuditQaDRwS2FtQWdCc2JXMGxtUWFmZnZxcHlCWjYrUEFodG16Wmd2RHdjTVRGeFVuT1VibHlaZHk1YzBkTW9tczBHbHk4ZUJFWEwxNkVnNE1EMnJkdmo1NDllNkpxMWFxUzQ0b1VLWUt3c0RCY3VuUUovZnYzRjJNd2ZOcGNGOUNDTnRobE9GR3QyNzluejU0b1c3WXM2dFNwSTlrZUdSbUoyYk5uRy9WQWtzbGttRHQzcnRsZ3dXZWZmWWEvL3ZvTFI0OGVsWXhsNmRLbE9ISGlCRDcvL0hPVDJRTStQajV3ZG5iR1AvLzhnMHVYTGlFK1BoN1oyZG1JaW9wQ1ZGUVVmdnJwSjZOalBEMDlzWExseW53LzdaNmFtbXJVZjBRbkpTVkYvS3pSYU16Mm0zRnljbm9sR1F4dnlyMTc5NHpLRGRhdlg5L2k0NU9UazNILy9uMnhuSjl5aDViUy94MFl5c2pJTU1yZzByK09wMCtmWXV2V3JRZ1BEemZiUytydTNidjQ3TFBQMEw1OWU0d2FOUXFsUzVjMnVaOStzRmIzZVZXcFZNak16RVR0MnJYeDRzVUxBRUMxYXRVUUVoSWlLYWYxN05rejlPM2JGOTdlM3FoWXNTSzZkT2tDbVV5RzJyVnJBd0N1WExtQ3BVdVg0djc5KzVJeVcvcHNiVzJSbHBZbWx2ZnUzU3ZaWHJac1diaTZ1b3JqOSt6Wkk3bGZkVUdhczJmUGluWEZpaFVUOSszUW9VTkY4T2phdFdzWU1tU0lKR3RKOXg2Y1BuMGFwMCtmaHJ1N083cDM3NDRlUFhyazJQZm40c1dMMkxadG0yUmRmb1BVK2xhdVhJbkxseThqTGk0T2p4NDlNbGwyMEREd2s1MmRMWDVQaGd6Nyt4UmtwcTcxeG8wYldMNTh1VmkydGJXRnY3Ky9XTllGb1BSTEtVWkdSaUk1T1Zrc2x5MWI5aldPbWw0bkJuNklpSWlJaUlpSTNqTzNidDNDd0lFRDgzVnNUbVhIZEhidDJvVktsU3FKNVpzM2IwcXliL0xTKzhaU3o1NDl3ODgvLzR3dFc3WklubFl1VktnUUFnSUN6QjczOE9GRHlmS0JBd2ZFejlXcVZZTmNMa2RVVkJSdTM3Nk51TGc0M0xwMUM5ZXVYVFBaS0J0NlBVNGVQWHFFUFh2MjRJY2ZmcEJNb3IxNDhRSjc5KzdGM3IxN1VhTkdEZlRzMlJOdDI3WVZXUzAxYXRTUTlMN1p1WE9uMFd0ODl0bG5JbWp6eVNlZm1PMXZBYjJuNTNYV3JWdUh0V3ZYR21WMnlHUXlmUG5sbDJqWnNxWFpjd0hBN05temtaU1VoSXNYTDByVy8vMzMzeGc2ZENqOC9mMFJHQmdvMlZhclZpMlJzWkdTa29LVEowOWl5NVl0T2Zia2lZNk9SdnYyN1ZHN2RtMDBhTkFBOWVyVlE4MmFOUzNPOERsejVveWt2Snc1S3BVS1BYdjJOTG10YTlldWtuNHU3N0lYTDE1Z3lwUXBrdkpvMEpZYU02VFJhQkFZR0Fnckt5dlkyOXRETHBkRHBWTGgwcVZMa3BKVnpzN09yMlJzang4L3h0MjdkNkZRS0tCUUtKQ1ZsV1YwWCt0blFHemJ0azBTR1BMdzhFQ1ZLbFh3MTE5L1llL2V2VGg2OUtnaytLbFRwa3dabzg5bFJFUUVqaDQ5aXNhTkc2TjkrL1pvMXF5WkpJUHMzcjE3UnVmcDNiczM1SEk1MnJScEEyOXZieHcrZkJocjE2NlZmSy9vM2pNQXVIVHBFaTVkdW9ReVpjckEzOThmSFRwMEFMUVpmWVk5Y0V3eDl6bFFLQlNReVdSbzNMZ3hJaUlpQUlOTXFNS0ZDNk40OGVLNGRPbVM1QndOR3pZVVB5Y21KdUxVcVZNNGRPZ1FybHk1SWpsL2lSSWwwTEZqUjRTSGg0dGdkM3g4UEZhdFdvVjE2OWFoZGV2VytPeXp6MUN6WmszSmNkZXVYY1BFaVJNbDN5R05HemMybVpXVlYzZnYzcFgwSHpMRk1BUHcxS2xUYU5xMDZVdS90am5UcDAvUHRkU2JKZTdldmZ0U1dWR21ncHlabVpuWXVYTW5ySzJ0SlFGNUt5c3IzTHQzRDE5ODhZWGtzK0xyNjJ1eS85TUhIM3dnZm82T2poYkJSWHQ3ZTlIcmpmNTdHUGdoSWlJaUlpSWlvdGRLVitJTjJuNFNUazVPcitTOEdSa1pXTDU4T2E1ZnY0N3IxNjhiQlRNVUNnVkNRa0lrV1J1R0dTVHo1czNENXMyYllXVmxoY3pNVEVrbWxDNEljdVhLRmN5ZlB6L0hzUlF1WEJpVEprMUMyN1p0QVcxNW5JQ0FBQXdiTmd3UkVSSFl1WE9uVVlhTmJ0d1ZLbFI0SlpPbWxxaFVxWkxSK3lTWHl6Rm56aHd4OXB6WTJ0cGk2ZEtsQ0FvS3dxbFRweVRiU3BZc0taNG0vL1BQUC9IYmI3OGhKU1VGVDU0OHdlUEhqL0hnd1FNa0pTV1pQSytqb3lOS2xTb2xlWTh5TWpKRXBoUzB2ODk2OWVvaExDd3MzODNvWDZYZmZ2dnRiUTlCV0xKa2lkSDkxYVZMRjNoNmVocnRLNVBKb0ZLcGpNcURHWHBWOStTVEowOHdhdFFvczl2dDdlMVJzbVJKUUp2Tlk5Z3I2OE1QUDBUWHJsM3g0TUVEazhlN3VMamdpeSsrUU5ldVhYSDgrSEVzV0xCQWttR2pWcXZ4NjYrLzR0ZGZmNFdEZ3dPMmJkc21zaGd1WGJvazlwUEw1Wmc2ZFNwYXQyNk5WYXRXNGVMRmk3aDI3WnBSMWtuNTh1WHh6VGZmNE1LRkMxaTllalVlUDM0TUFJaUppY0g4K2ZPeFpzMGFCQVlHb25YcjFwSUFFYlFUOG1YTGxrWGx5cFZScVZJbHBLU2tHRTNveStWeWZQcnBweGcyYkJnQW9HUEhqaUx3WS9pK3dLRDhIQUMwYXRVS1c3WnN3ZUhEaDQzdUNaMFBQdmdBWVdGaEtGR2lCQVlNR0lDdFc3ZGkrL2J0SXZ0SXBWSWhJaUlDRVJFUkdESmtpT2k3ZGU3Y09VeWVQRmt5WmtkSFIweVpNc1hrNitSVitmTGxKVmxWT25aMmR2RHc4RURac21WRmViczNSVDl3L3pJMEdvM1pETFg4c3JXMXhlN2R1NDBlWUNoZXZEZ1dMRmdnN2sxb0E2aUd2ZHQwdkwyOTRlVGtaQlRFcWwrLy9tdk4vS1BYaTRFZklpSWlJaUlpSW5xdDlIdHd2TW9ucyszczdQRHc0VU9UVDlXWExGa1NYMzMxbGRIa3RhT2pJMnJVcUNIR3BGYXJUWmI2Y25kM1I5ZXVYUUh0QlByR2pSdU5KdGQwKy9YczJSTyt2cjV3ZEhRME9jWnUzYnFoVzdkdU9ILytQRFp2M2l6Smx1bmV2ZnNiQy9wQW15SFVwMDhmMFpPaWFOR2lDQTBORmVXcExLRlFLQkFhR29xTkd6ZGl6Wm8xVUt2VlVDZ1UrUHJycjFHNGNHRUFnSU9EQXpaczJKRGplYXl0clZHN2RtMTA3dHhaWkQzRng4Zmp4SWtUT0hueUpLNWN1U0lKVWltVlNyaTV1YjBUUVo5M3paZ3hZeVRaRXNXS0ZjUDQ4ZVBON2wrL2Z2MGNBejkyZG5aR2ZhSHlxMnJWcW5CMGRKU1VOTk0zWU1BQWtjbWwwV2hRc1dKRjhaa3VYTGd3eG80ZEt3S0grbXh0YmRHN2QyOE1HVElFTGk0dWdEYm9VYjkrZmF4YXRRcjc5dTB6Q25LMmF0VktVcnBxd29RSjZOZXZIeFFLQmNMQ3d0Q2dRUU5vTkJwY3VIREJxSGVRUXFHQW41OGZoZ3daQW9WQ2dXN2R1cUZkdTNiWXZuMDdObTNhSks0dk9Ua1pucDZlc0xHeFFaczJiZURvNklpcVZhdWlXclZxcUZDaEF1enM3TVE1czdPemNlalFJVVJHUmdMYXNvaFRwMDZWbE43eThmR0JqNDhQenA4L0x4bFByMTY5QUFERGhnM0QxYXRYa1pTVWhPTEZpNk54NDhhd3Q3ZkhzbVhMak43cllzV0tZZGl3WWVqZXZidm95ZVhrNUlTUkkwZkN6ODhQR3pkdXhNNmRPMFhtbUt1cnF5VExzMmJObXFoV3JacklIckt5c3NMY3VYTWw0MzBaVmFwVVFjMmFOVkdwVWlXVUwxOGVGU3RXUkxseTVWQ3laRW5JWkRLVHg4amxjck45d0RJeU1reG1oeFVrRFJzMnhQNzkreVhyMnJkdmo3WnQyMkxFaUJHNGUvZXVDTzdiMjl1YlBJZENvY0RvMGFPeGFORWl5WHJkUFViL1RRejhFQkVSRVJFUkViMW5kRStzdnk2bFNwV1NMTCt1d0E4QURCa3lCR2ZPbkJITGhRc1hScDgrZmRDblR4ODRPRGlZUEdiQmdnVUlDd3ZEbFN0WGpIcU4yTnZibzA2ZE9wZzBhWklvZFNXWHkrSHY3NCtGQ3hmQ3hzWUcxYXBWZzVlWEY1bzJiWXE2ZGV1S0NkVGM2Q1p3SXlNanNYNzllbHk1Y2lYSE1uU3ZTMEJBQUg3OTlWZFVybHdaMDZkUHo3R1hoemxXVmxZWU1tUUltalJwZ3JDd01IVHAwZ1ZWcWxRUjI2dFhyNDZxVmF0S2Vqc3BGQXBVcmx3WjFhdFhSNzE2OWZEaGh4OGFaWCs1dTd2RHo4OFBmbjUrU0V4TXhQSGp4M0gwNkZGY3Zud1oxdGJXR0RKa2lFWGphOTY4dWRGa2FGNjlxc3kwTjZGUW9VSll0V29WNXMrZmoyUEhqbUhKa2lVNWxtb3oxL3RITHBlalpzMmFDQXdNbFBTM2VobFdWbGFvVmFzV2Z2LzlkMEFiOExPM3QwZkZpaFhSb1VNSFNXK1lva1dMWXQyNmRaZ3padzRPSHo2TWNlUEd3Y25KQ1ZPblRzWHZ2LytPOVBSMHVMaTRvR2ZQbnVqVHB3L2MzTnhNdmhmVHBrMUR2Mzc5c0duVEpodzZkQWhaV1Zrb1dyUW9Ka3lZSU5tM2N1WEttRHg1TW1yVnFpWHVYNWxNaG5IanhvbmVPSlVyVjBhblRwM1FwVXNYRVdEU1VTZ1VHRHg0TUhyMDZJRjE2OVpoejU0OUdETm1qQ2lkTlhmdTNGemZtNkNnSUFRRUJPQ0xMNzVBNTg2ZFRlNFhFaEtDSlV1VzRNU0pFNURKWkJnK2ZEanExcTBMYUxOM05tM2FoQkVqUnFCLy8vNlF5K1ZvMEtBQjJyUnBnNk5IajhMZTNoNE5HalJBbHk1ZDBMUnBVN1BsRWwxY1hCQVlHQWhmWDE5OCsrMjNPSHo0TUtaT25TcDVqMTFkWGJGcTFTcE1uVG9WNTg2ZHc2eFpzOUNzV2JNY3J6RXZXcmR1amRhdFcrZnBtSTgvL3Roc3Vjc2xTNVpnNjlhdEx6V21wVXVYb2w2OWVtYTNMMSsrSEx0Mzc4NzFQT1hLbGNPcVZhdnlQWTRoUTRZWTlaT0R0cHpuaFFzWDRPVGtCQThQRHpScDBnUmR1M2FGVENiRDJyVnJNWExrU1BUdjM5K28xNXNoWDE5ZldGbFpZZVBHalVoTlRZVy92eithTkdtUzcvSFMyMmM2VkVwRVJFUkVSRVR2Rkc5djcxa0FncldMU3k5ZHVqVHU3WTdvM2VOWnRXNmd6QXBMQVdCUWZ6L01tRGJwYlErSjNwRFEwRkM0dUxqQTI5c2IzdDdlcjZVMFRXWm1KdUxqNDFHNmRPbFhkdjdVMU5TM0ZseElTa29TMlRtdnk4V0xGeEVmSHc5M2QzZVVMRmtTcFVxVnNqaElaaWdoSVFILy92dnZhKzNsVVZERXhNVGsycGREbzlFZ0pTVUZHbzBHTXBrTVZsWldrTXZsc0xPek01dFpBUUJwYVdtU3llZnk1Y3UvbHMrYlJxUEJzV1BIMEtaTkc3RXVJaUlDVmxaVytPU1RUL0tVOWZYczJUTkVSRVNnWExseThQSHhzZmk0NDhlUG8xcTFhbm5LWm9tUGowZUpFaVZ5ZkE5TlVTcVZack5XOHZMYVJZc1dGWUdkeDQ4ZjQ5NjllNmhidDY3RnZiSDB4Y2JHbXIxMmxVcUZXN2R1b1hyMTZpODE1dnhTcVZSUXE5V0FOcENZbit0N0U3S3pzMFhXbVV3bWV5dGwwekl5TWlSWlp2UnEzYngxQjBOR2pjV0RoM0hRQU5kbGtIVzhHM25adUhuWVc4REFEeEVSRVJFUjBYOEFBeis1WStDSGlJaUlpTjZVZHpud2s3L0hMSWlJaUlpSWlJaUlpSWlJaU9pZHc4QVBFUkVSRVJFUkVSRVJFUkZSQWNIQUR4RVJFUkVSRVJFUkVSRVJVUUhCd0E4UkVSRVJFUkVSRVJFUkVWRUJ3Y0FQRVJFUkVSRVJFUkVSRVJGUkFjSEFEeEVSRVJFUkVSRVJFUkVSVVFIQndBOFJFUkVSRVJFUkVSRVJFVkVCd2NBUEVSRVJFUkVSRVJFUkVSRlJBY0hBRHhFUkVSRVJFUkVSRVJFUlVRSEJ3QThSRVJFUkVSRVJFUkVSRVZFQndjQVBFUkVSRVJFUkVSRVJFUkZSQWNIQUR4RVJFUkVSRVJFUkVSRVJVUUhCd0E4UkVSRVJFUkVSRVJFUkVWRUJ3Y0FQRVJFUkVSRVJFUkVSRVJGUkFjSEFEeEVSRVJFUkVSRVJFUkVSVVFIQndBOFJFUkVSRVJFUkVSRVJFVkVCd2NBUEVSRVJFUkVSRVJFUkVSRlJBY0hBRHhFUkVSRVJFUkVSRVJFUlVRRWhmOXNESUNJaUlpSWlJbnJWWWg4K3hPbGZ6NzN0WVJBUkVSRlJBZlhnWVJ5VXlveTNQUXlUR1BnaElpSWlJaUtpQXVmMG1YUDQ3ZmMvM3ZZd2lJaUlpS2lBeXM3T3hvc1g2Vzk3R0NZeDhFTkVSRVJFUkVRRlFyWk0vY0lhMWxrQWJES3pzcENabGZXMmgwUkVSRVJFN3dPTkppVXJXNk42MjhQUVllQ0hpSWlJaUlpSUNnUnJqZXlNUnFQNUhqSlpoYmM5RmlJaUlpSjZYMmd5TlJwTmVHejJpeWR2ZXlRNkRQd1FFUkVSRVJGUmdYRDMzNy8vOWZEd0NKRExpOXE5N2JFUUVSRVIwZnZodVR3dE8vSDI3VFFBNnJjOUZoMEdmb2lJaUlpSWlLakFpSTJOVFFkaTM4MWk2MFJFUkVSRWI0RFYyeDRBRVJFUkVSRVJFUkVSRVJFUnZSb00vQkFSRVJFUkVSRVJFUkVSRVJVUURQd1FFUkVSRVJFUkVSRVJFUkVWRUF6OEVCRVJFUkVSRVJFUkVSRVJGUkFNL0JBUkVSRVJFUkVSRVJFUkVSVVFEUHdRRVJFUkVSRVJFUkVSRVJFVkVBejhFQkVSRVJFUkVSRVJFUkVSRlJBTS9CQVJFUkVSRVJFUkVSRVJFUlVRRFB3UUVSRVJFUkVSRVJFUkVSRVZFQXo4RUJFUkVSRVJFUkVSRVJFUkZSQU0vQkFSRVJFUkVSRVJFUkVSRVJVUURQd1FFUkVSRVJFUkVSRVJFUkVWRUF6OEVCRVJFUkVSRVJFUkVSRVJGUkFNL0JBUkVSRVJFUkVSRVJFUkVSVVFEUHdRRVJFUkVSRVJFUkVSRVJFVkVBejhFQkVSRVJFUkVSRVJFUkVSRlJBTS9CQVJFUkVSRVJFUkVSRVJFUlVRRFB3UUVSRVJFUkVSRVJFUkVSRVZFQXo4RUJFUkVSRVJFUkVSRVJFUkZSQU0vQkFSRVJFUkVSRVJFUkVSRVJVUURQd1FFUkVSRVJFUkVSRVJFUkVWRUF6OEVCRVJFUkVSRVJFUkVSRVJGUkFNL0JBUkVSRVJFUkVSRVJFUkVSVVFEUHdRRVJFUkVSRVJFUkVSRVJFVkVBejhFQkVSRVJFUkVSRVJFUkVSRlJBTS9CQVJFUkVSRVJFUkVSRVJFUlVROHJjOUFDSWlJaUlpSXFKWG9XalZxczcyTWtWamE4amMzL1pZaUlpSWlPajlrSzNScUswMDJYOUUzN3g2RTBEMjJ4NFBHUGdoSWlJaUlpS2lnc0xSeXY1am1RWnJaVEtVZXR0aklTSWlJcUwzZ3hWa2FzaXNkM2w0MUJnYkczczk4VzJQQnl6MVJrUkVSRVJFUkFXRkxCdVZHUFFoSWlJaW9qZEpKb00xWktoajQyenIvTGJIb3NPTUh5SWlJaUlpSWlwd0tsVXNqenExYXI3dFlSQVJFUkZSQWZYOGVRck9uYitBRitucGIzc29SaGo0SVNJaUlpSWlvZ0tuYVdNZnpKZzI2VzBQZzRpSWlJZ0txSnUzN3VDZkcvKytrNEVmbG5vaklpSWlJaUlpSWlJaUlpSXFJQmo0SVNJaUlpSWlJaUlpSWlJaUtpQlk2bzJJaUlpSWlJam9IUllWRlFVbkp5Y1VMMTVjc2o0ckt3dEhqaHhCNGNLRjhkRkhIeGtkbDU2ZURvVkNBWmxNOWtySGs1YVdocGlZR0NnVUNuaDZlcjZTYzE2N2RnMUtwUklBNE83dURnOFBEOGwydFZxTnJLd3NLQlNLVi9KNjc1STNjZTFKU1VtSWk0c1R5eVZMbGtUaHdvWHpmVDYxV28wSER4NGdLaW9LU1VsSjZONjllNzdQbFpObno1N2h4eDkvRk11OWUvZVd2QTlidG15Qms1TVRxbGF0aWtxVktzSE96dTYxak1NY2xVcUZtemR2aXVXeVpjdkN5Y2xKc2s5MmRqYjI3ZHVIVnExYW9WQ2hRdmwrTFkxR2c1aVlHRGc3TzcvVTcrNTFlZlRvRVM1Y3VDQlpWNjFhTlZTcFVpWFA1OHJNeklSY0xvZVYxYnYxdkxwS3BZSmMvdTVOcFo0OWV4YlBuejhIQU5Tc1dSTmx5NVkxMnVmdzRjUGk1L3IxNnh2OVBYbWZ4TWJHd3NYRkJTNHVMcS8xZFJJU0V2TDFQaWNsSmVIWnMyZGl1V3pac20vMXMvQ3UzdmVwcWFtd3M3T0RqWTNOMng3S08rdmQrNjBSRVJFUkVSRVJFYkt6czdGMTYxWjgrKzIzcUZpeElyNzc3anN4NmIxLy8zNnNXclVLVDU0OFFkR2lSYkYzNzE2akNlZWdvQ0FrSkNRZ01EQVFEUm8wa0d6VGFEUzRkKytlMmRkV0tCUndkM2MzV3Qrdlh6OUVSa1lDQUpvM2I0N0ZpeGRiZkQycHFha0lDZ3BDdlhyMTRPL3ZMOWsyYytaTU1aNSsvZnBoM0xoeGt2Y2hPRGdZTjIvZVJHaG9xTWxKemJ4U3E5WEl5TWhBUmtZR2xFcWx5Zis3dWJtaFJvMGFMLzFhZUFldS9lalJvMWkwYUpGWW5qeDVNbng5ZmZOOVBVT0dETUhWcTFmRnNvK1BqOG43SlNZbUJpa3BLVG1leTlYVkZhVkxsemE1TFNrcENjdVdMUlBMWGJwMEVaK0IxTlJVckZpeEFtcTFHZ0R3MldlZllkS2szUHQ2UFgvK0hObloyYm51cDA4bWs4SFYxZFZvL2RPblQ5Ry9mMyt4dkhUcFVqUnQybFN5ejdsejUvRFZWMThoTEN3TUxWcTB3SXdaTTJCdmIyLzJ0Ykt5c3ZEbzBTTThlUEFBMGRIUmlJNk9SbFJVRkc3Y3VJSFUxRlQwNnRVTDA2Wk5NM3U4UnFOQmRuWTJzckt5eEQydXU2L1QwdEtRa3BLQ2xKUVVwS2FtSWpVMUZjbkp5VWhNVE1UVHAwL0ZmMzM2OU1IUW9VTXRmbit5czdNUkZCU0V5NWN2aTNVMk5qYVNZRU5lYk42OEdmdjI3VU9IRGgzUXVYTm5FV0JXS3BWSVRVM044L2xzYlcxTlR2SXZXTEFBR1JrWmFOaXdJUm8xYW9TaVJZc2E3Yk45KzNaY3VYSUZOMi9lUkdKaUlnNGNPSkJyQUM4ckt3dUppWWw1SHFjbDNOemNqQ2JoVjZ4WWdWdTNiZ0VBcGsyYlp2UTlvZEZvTUdQR0RMRzhiTm15TnhyNHljN09SbEpTRWhJU0V2RHc0VU9VTDE4ZUZTcFVlR092cjZOV3E3RnQyemFzWHIwYTN0N2VXTDU4dVFpb2JOaXdJVi8zbGs3ZnZuM2g1dVlHYUw5alZxMWFoYjE3OTJMWnNtWHc4ZkhKMDdrMmJkcUVyVnUzaXVWVHAwN0IyZGs1MzJON0dmLzg4dy9HangrUENSTW1vSFhyMXBKdFBYcjBRRXhNREFBZ0pDUUVMVnEwTUhtT2pJd014TVhGNGU3ZHU3aDkremF1WHIyS0R6LzhFSDUrZmk4MXR1KysrdzdoNGVIdzh2SVM1M3ZYZ3NWdkd3TS9SRVJFUkVSRVJPK2c0OGVQaTBudkd6ZHVZTmFzV1FnSkNRRzBrK1ZQbmp3QkFEeDU4Z1JyMTY3RitQSGp4YkdIRHgvRzZkT25BUUFqUjQ3RXh4OS9qTkRRVURGaG1KbVppWjQ5ZTVwOTdUcDE2bUREaGcxRzY2dFVxU0lDUDMvODhRZlVhaldzcmExenZaYjQrSGlNR1RNRzBkSFJPSHYyTERRYURRWU1HSkRyY1JxTkJ2UG16Uk1UeVAzNjljTTMzM3lET25YcVNQYkx5c3JDeUpFamtaR1JBWlZLWmZSZlZsYVcwYnJjZUhsNVlmMzY5Ym51bDV2WGZlMXZROGVPSFNXQm41TW5UNkpQbno1Rys0V0ZoZUhzMmJNNW5xdDkrL2FZTjI5ZW5zZnd2Ly85VHdSOUFPREREeiswNkxqKy9mc2pOalkyVDY5VnBFZ1JIRHQyTE05akJJQmR1M1lCMm5zMEpTVkZCSDBTRWhLd2UvZHVKQ1ltaXNETG8wZVB4T2ZhbklNSEQyTDA2TkVpRUhYMTZsVU1Ianc0ejhHc25Iei8vZmZ3OWZXMWVMSjUxYXBWa3FBUHROZTdZY01HVEp3NE1VK3ZuWkdSZ1YyN2RpRXBLUW1iTm0zQzJiTm5zV1BIRGxoWldTRThQRndTQ0xTVWo0OFBWcXhZSVZtWG1abUpRNGNPUWFsVTR1REJnL0QzOTBkZ1lLRFJzWEZ4Y2ZqbGwxL0U4clp0MnpCbXpKZ2NYKy9hdFd0NUNwemx4ZmZmZjQ4UFB2amdwYzZSbnl6UXg0OGZJeVVsUlFRUzA5UFRvVlFxa1o2ZWpyUzBORWxRTVNVbEJjbkp5U0tvbUpTVUpQbXNlbnA2WXZ2MjdXODhRMi8xNnRYaTc5cjU4K2V4Y3VWS2pCMDdGZ0FRSGg2T3g0OGY1L3ZjSFRwMGdKdWJHekl6TTlHN2QyOXhydURnWU96ZXZmdTFaeGU5RGpkdjNzVG8wYU9Sa3BLQ3FWT240dHExYXdnTURCVEJGYlZhTGI1MzlMOS9Ra0pDRUJjWGg2ZFBueUloSWNIa2Q5cTFhOWZRclZzM09EZzQ0TUtGQzVMN0l6YzFhdFNBcTZzcnpwdzVBNlZTaWZQbnp5TTFOUlg5K3ZWN0pkZGRrRER3UTBSRVJFUkVSSlJQMTY1ZHc4OC8vNHpMbHk4ak5qWVdMMTY4Z0sydExVcVZLZ1V2THk5MDc5NGQxYXRYejllNTI3UnBnMU9uVHVISWtTT0FOaEMwZGV0VzlPdlhENTk4OGdrYU5teUkzMy8vSGRCT0x2ZnMyUlBseXBWRFFrS0NKTHNEMm9uUHZKUnFlZkhpQlFZUEhteTBYbjhDSnpVMUZRTUhEalFxczFLMGFGR2oxeTlVcUpBa0kybjU4dVd3dHJiT2NhSkdvOUZnd1lJRmtsSmZ0V3JWUXJWcTFZejJ0Ykd4Z1ZLcHhJMGJOeXkreHR6Y3VIRUQyZG5aRmoxQmZPblNKUXdiTmt3c0J3VUZvVWVQSHNCcnZ2Yk16RXc4ZXZRbzEvRWxKeWNiTGV1ZTFNNUp5WklsSVpmTEVSUVVKSGthUGowOVhiTGZsaTFiOE50dnY0bGxKeWNueko4L1A5Zno2NHVQajhmMDZkTUJBQTRPRGtZVDlZWk9uandwZnBiTDVhaFhyMTZlWGkrdm9xS2lKQUdxSlV1V1dIVE0rZlBuQVFEVzF0YVNiSzRIRHg2WURLN21ScWxVWXYvKy9aTGc0YXNNK2tENzJkNjZkU3RHalJxVjY3NEhEeDQwZXgwN2R1eEE1Y3FWMGJWclY0dGYrOGNmZjBSU1VwSlluamh4NGtzL3hXOHF3SER4NGtWUlloRUFHalpzaUljUEh4cnQxN3g1YzJ6ZnZsMHM3OTI3RjEyNmRERVo4TGExdFRXWk5mUzJhVFFheVhKKzNzOHBVNmJncjcvK2VpWGppWTZPeHBvMWEvRDU1NSsva3ZOWnFtL2Z2dGkzYjUvNFB0eTBhUk84dmIxTmxrck5MMXRiVzNUdTNGbDhKcDQ4ZVlKRml4YmxLN2o5T3FoVUtyUnYzeDZKaVlsbzJiS2wrRnU5ZHUxYXJGbXpCdEJtaUxxNXVSbGxSMjdkdWhYMzd0M0RnZ1VMNE9EZ1lQWTFEaHc0SVBsc21mTHMyVFBzM0xrVGd3Y1B4dmp4NDNQZFg5K2FOV3ZnN3U2TzZPaG9zYTVUcDA0V0gvOCtZZUNIaUlpSWlJaUlLQjlTVTFOTlptNG9sVXBFUlVVaEtpb0tlL2Z1TmZza3VTVm16SmlCbXpkdjR1N2R1d0NBNjlldmkyMmZmLzY1Q0I3VXJWc1hMMTY4Z0VhalFYQndzS1M4MXFlZmZvcmV2WHViZlEwSEJ3YzBhTkFBang0OUVvRVRKeWNub3lmNFRmbm5uMytNMXBrcSthVlFLTEJzMlRJTUhEaFFCQnllUG4yYTQ3a05neG8rUGo1WXZIaXgyYWZFYTlhc2laczNiMEl1bDBNdWw4UGEybHJ5ZjdsY2pvU0VCR1JtWm9weFZxNWNHUXFGQW5aMmRsQW9GSkwvN096c2tKbVphVkZ2bmQyN2Q0dWZuWnljMEw1OSt6ZHk3YmR2MzVhVUdyUFUyclZyc1hidDJsejMyN3QzTHp3OVBYSCsvSGxKendsRENRa0pTRWhJRU11bXlxSjVlbnFpWExseUFJQUxGeTZJaWI1U3BVb0IycytOYm1MWnNHeWhvZFRVVkp3NmRVb3NGeXZQV3pFakFBQWdBRWxFUVZSV1RMSnNTc09HRFY5cVVqNHRMVTB5OFoyVmxaWHJNWnMyYlJJLzkrelpFeFVxVkxBNFMwNm5aTW1TYU5La2lYai95cGN2anhJbFNsaDh2SldWRlJ3Y0hPRG82QWdiR3h0SnRsT3paczFRc1dKRnVMcTZ3c1hGQllVS0ZSTC90NlNQMFBIanh6Rm56aHpKdW03ZHV1SEhIMzhVd1lZRkN4WkFvVkNnYmR1MnVaNHZJeU5ERWtScTJiS2xwRXhscFVxVkpCTzhCdzhlRkQ4M2FkSkVVb0x0dDk5K0U0RnFXMXRibzlmU1pVUkNldzhlTzNaTUVtZzE1OW16WitqV3JadkpiZFdyVjVlVTZOS3h0YlhOZC9CSzErUHJaUmdHZmw1MTM3ZjgyTDkvUDdwMzc0NHlaY3E4c2Rjc1ZLZ1FKazJhaEtDZ0lMRXVPRGdZNGVIaDJMOS9QN0t6czZIUmFEQmh3Z1RjdUhFREV5ZE9OQ3BmZHYvK2ZTeGF0RWp5WFZDclZpMFVLMVpNTEE4YU5BZ0hEaHdROTE5RVJBVGF0V3VIRHovOFVQejl5WWxoUm1wNmVycjR6ckMydG42cFRLbmp4NCtMTW9TNllMbEtwY0srZmZzQUFPWExseGNsNityWHI0OTE2OWJoODg4L0Y5Y1NIeCtmcCt3Y2FQOEdGaTllSEtWTGwwYVpNbVZRdm54NVZLNWMyZVJESEpZeUxDT3BVcW5NbHBiMDl2WTIrZStTOXdFRFAwUkVSRVJFUkVUNVlEaVpaczZXTFZ0UXBVb1ZTVEFnSjZ0WHI4YjMzMzh2bHZVbmdjNmNPV1B5NldUOTBrS0dUODcrOU5OUCtPbW5ud0FBSDMzMGtWRTJqcnU3Tzc3Kyttc3NYNzVjQkg0YU5teG9VZURIa212NTg4OC94Ykp1OHRQSnlRblhybDBUV1RMeDhmRmluNk5IajRxQWt2N1R4aWtwS1FnSUNCRExvMGVQaHBlWGwxaWVObTFhanIxUFlOQ2pxRldyVnBJTWpQeDYrdlFwVHB3NElaWTdkKzRNZTN2N04zcnQvd1h0MjdmSDBLRkRrWmlZS0FrQzVPZEo3WjkvL2xreWdSb1hGeWZwWVdMS3Q5OStpNkpGaTBvbTkvV2Zjb2UyTk4wbm4zd0N0VnFOMzMvL1hkS2JRNyswblNWaVkyTkZ0cDZMaXd0R2pod0pwVklKWDE5Zk5HN2NHTFZxMVpMc3YyalJJaFF2WGh5RkN4Zkd4SWtUUmMrV1JvMGFZZXJVcVJhLzdySmx5MFJBVXhmQTFJbU9qcGFVZVBUejgwUDkrdlh6ZEYwNisvZnZ4L3o1OHlYMzZhQkJneEFRRUlDS0ZTdUsvbDhxbFFwQlFVRjQ5dXhaamdGb2FBT291aEpaQ29VQzQ4YU5RMlJrSkg3NjZTZDA3OTRkalJzM1J1UEdqUUVBdDI3ZGtnUitwazJiSnBuY0hUWnNtTm5BajFxdGxueG0yN1ZybDJzdzltWE1uVHNYclZxMXl0ZXhodzhmTm5sdmp4Z3hBdGV1WFFPMEFUT2RzTEF3TEZteUJBMGFOSUNYbDVmSkFPKzRjZU9NQWxFS2hVSlMwczVTZG5aMnNMZTNoNk9qSTV5Y25PRHM3Q3orYzNGeGdhdXJLd29YTGl5Q2lVV0xGa1hSb2tVdENxaS9EdTNhdGNPUFAvNG9zbVUxR2cxaVkyUEY1M0gvL3YyNGVQRWlBR0RXckZrNGUvWXNwazZkQ29WQ2dRMGJObURMbGkwaUVPZms1SVNBZ0FEMDZ0VkxFa3h6Y0hCQVFFQUFnb09EQWUxM2YyUmtKS0tpb3ZKVnFsRC8zdzR0V3JSQWFHaG92cTgvUER4Yy9Ld0wvSnc0Y1VKODdnejdBVmF0V2hYcjE2L0h5SkVqWVdWbGhkR2pSNk41OCtaRzU1MHlaUXFnN1hPbUx6UTAxR3p2SDUzaXhZc2JaWkVxbFVyeEFJdGNMcGNFb20xc2JDU2ZmZDNybUJNU0VzTEFEeEVSRVJFUkVSSGxUY1dLRmRHdFd6ZlVxbFVMSlV1V2hGS3B4SlVyVjdCNDhXSThmLzVjN0hmMDZGR0xBeitabVpsbXk1N2tkYjNoTnYwSlFrT1hMbDBTUHpkdTNGaE1pTXZsY216WnNpWEhNYWVrcEdERWlCRkc2Ky9jdVNNNXIwNXFhcXJKOVRDUlBhS2ptK1RVMFpYcmVmNzhPYjc3N3JzY3g2ZWpuMFh6NTU5L1dsU3VxMEdEQm1qU3BJblo3VC84OElNa09OZXJWeS9nRFYyN2xaV1ZSUk9vaG4yTmRCbFF1ZEZOWnY3d3d3L0l5c3JDMXExYmNmandZYXhhdFVvOEZRNXRka1Z3Y0REYXRHbUQzcjE3NS9nVS95Ky8vQ0tDQlY1ZVhrYU42SE9UbloyTmJkdTI1ZWtZVSs3Y3VTTzViN3AxNjRaUFB2a0VGeTVjd09MRmkzSG56aDBSQ01xUGI3LzlWcnpuWThhTWdhdXJLOWF0VzRmWTJGaUVoNGRMSm1DaHplclNsVS9TLzUxYTBvOUtuN3U3TytSeU9aUktwZEgzZ21Gd0l5a3B5V3lwUUZkWFY1UDNsbHF0eHZMbHk0MHlXOXEyYlN0NjMvajUrU0UyTmxiME45Sm9OQWdKQ2NIOSsvZngrZWVmbTh6QWVmcjBLZGF0V3llV3g0d1pBM2QzZDB5Yk5nMVhyMTdGcmwyN1VMOStmYXhhdFFwV1ZsYVNVbi9PenM1R1dWRDYxMjc0ZXIvLy9ydWtuRnluVHAxdzd0dzVTYUF2UC9KNkw3OE1VNzlmYURQUnNyS3lvRlFxeGY4TldaSjFrcE5xMWFwaHpabzFzTGUzejFQMjJydGl5cFFwOFBYMVJZTUdEVEI3OW16SmQxbW5UcDBRR3h1TFRaczJRYVBSNE5peFkvanp6ejloWjJlSHVMZzRzVi9MbGkweGVmSmtzMW1FblRwMVFuaDRPQW9YTG93dnZ2Z0NGU3BVeVBYdjZPdDI4K1pOa2FsVXFGQWhWS3hZRVRBSUJqVnMyTkRvdURKbHltRDkrdlZRcTlXU2Y5ZFl3cEsvVHovODhJUFJPdjJBWjQwYU5TU1pnQmN1WE1DREJ3L3lOSTczRlFNL1JFUkVSRVJFUlBuZzdPeHNOSGtMQUI0ZUhraExTNU5rMXJ4c3FaN1hMVDA5WFdUQ2xDcFZDcDZlbm1MQ3hzN09EbFdyVnMzeCtPVGtaTEcvcm5uOW02THJSNUpYa1pHUjRwcHpZbTF0YlRid28xYXJzWGZ2WHJIY3FGRWplSHA2NW5rcytWV3RXaldjTzNjdTEvMTI3ZG9sdVIvSGp4OFBYMTlmaTEvSDN0NGV3NFlOdzUwN2R3QUFDeGN1eE9yVnE4V2s3NzU5KzVDVmxZVkRodzdoeUpFaitQSEhIMDJXZTRNMkNLcWo2NE9VRjhlUEg4ZjkrL2ZGc3FrZ1ZsWldsaWhIcEYvNlQwZXBWR0xxMUtraXFPTHA2WW1KRXljQ0FQNzQ0dzl4bmZQbno0ZVhsNWVraEpnbC92cnJMNUh0VTcxNmRmVG8wUU9KaVltU2lkKzJiZHVLZlF6cDk4M0thK0FIMm15WGUvZnU1YnBmVHBsRWMrZk9SWWNPSFNUckhqMTZoS0NnSUtOc3dFNmRPbUhtekptU3JJZkpreWZEenM1T2NzMDdkdXpBNzcvL2pubno1cUZLbFNxU2M0U0dob28rVXJWcTFjSm5uMzJHbjM3NlNaSnA1ZVBqQXlzckt5UW1Ka28rOC9YcTFUTXFYL2JpeFF2eHMySGdSLzhlMUpYUUsxZXVISHIxNnBXdjkxdjNHcmtGVTU4OGVXS1UyV0NPczdOem51KzdOMFV1bCtkYWp2RmQ1dW5waWZYcjE2Tm16WnJpdnJsdzRZTG84VlM2ZEdsMDdOaFJaSlhvU3FQcE5HL2VIRDQrUHZqMTExL0Z1aFl0V2tpKzgyUXlHZGFzV1NQcGhTT1h5NDE2NHBtaVZxc2xtWFQ2eDFoeXZEbjYvMTd4OHZLQ1RDYkRyVnUzeE9kWkpwUEIyOXRiY3N5alI0K2dWQ3BGbVU1VDVWM2ZOUDJBdmVIM3YvNUREbFpXVnJDMXRmMVBCaWRmRlFaK2lJaUlpSWlJaUY0eC9VbEhhSHRUNUlkQ29iQ283MFJPQWdNRFJRazNjLzcrKzI4eFdkSzRjV000T1RuaDNMbHp5TWpJZ0ZxdE5yb2VRN2EydGpoMjdGaU8vUWVtVEpueTBnMllSNHdZOFU1TVBPbWNPWE5Ha3FGanJwVFZmLzNhYlcxdDhkRkhING1BeUtWTGwvRDk5OTlqNE1DQnVIanhvcVNrbmErdnI5bXlPbzhlUFJLVGpDNHVMbWpac21XZXhxRlNxU1NsMmFCdDlGMjNibDNKdXBFalI0cHlUY09IRDhlUUlVUEVOclZhamFDZ0lFUkZSUUhhejlpaVJZdEV3SExRb0VHSWlJaEFYRndja3BLU0VCSVNncSsrK2lwUDR3d0pDUkUvcDZhbVl2RGd3WGo4K0xINEhGV3ZYaDI5ZXZVeUcvalIvd3psbEtYM0p2MzQ0NC80K3V1dlJYQkd4OWZYRjVNbVRUTFpOeVl3TUJDRkNoWEM4dVhMeGJvN2QrNmdmLy8rOFBYMXhlREJnMUdvVUNHY09IRUN4NDRkRS90WVcxdGo4dVRKK09PUFA4UzZNbVhLb0cvZnZzak16TVRNbVRPUmxwWW10clZyMTA3eXVvOGZQNWFVVU5SL1A5UFMwaVN2cFIrb0RnME5GYjFPOHNwVW9NeFFTRWlJcE1SY1RucjM3aTNLWjVreWNlSkVVUXByNGNLRklnUEMxOWRYOUR0eWNYSEJCeDk4Z0pTVUZFeWZQbDBjTzJIQ0JIaDZldUszMzM3TFYvWmNaR1JrcnVXN0xPSHE2bW95MitOTk1DeTF1R3ZYTGtuZnA1eWNPblhLcUtmWUJ4OThZQlRzMWcvNlFKc0o1K2ZuaCtmUG55TXNMQXhEaHc0MW1TVzJaTWtTU1dEejJMRmpjSFoydG1oczVpaVZTbHk4ZUJGRmloUUJ0SC9ub1EyQzZ0YnArbjNwcEthbVl1ellzWGo0OENHbVQ1K09EaDA2b0VxVkt1SjdhK0RBZ1NJTDZzc3Z2MFRUcGszaDR1SWllZDFIang0aE9qcmE1SmprY2prOFBEenlkQjFYcmx5Ui9MM3AwcVdMcEdmVDBxVkxSYW5jTGwyNjVGb0N0S0JqNEllSWlJaUlpSWpvRlhqeDRnVVNFaEp3K3ZScFNWOEZKeWNuOU92WEw5L25mWm1HOU5CT3J1UkdmeUpGdjl6UjVNbVRjZmJzV1l0Zks2ZitBOWJXMXJrR2tISmlZMk5qc2tGNnlaSWw4Yi8vL2M5by9jT0hEN0Z0MnpZY1BIalFaTWFWWEM0WHdTNFBEdzhNSHo0Y0xWdTJOSnJBenVscFlmMG5xRXVVS0lHbVRadWEzTzkxWGJ0T2VucTY2R2RpaXE0MG5QNXlURXlNeVgzZDNOeU1KaXloRGFhY09YTUcwZEhScUZhdEdyeTh2SkNkblMxNnVVQmJabXpVcUZGbXgzSHc0RUhSRzZ0ejU4NTVibEsrZGV0V28wbEV3NmZ4TlJxTkpKT3JRb1VLa3UyVEprMlNUUENxMVdxTUhEbFNsRmcwelBnNGV2UW8yclZySnlaSExlSG82Q2gram9tSmtielgxdGJXbURGalJvNzNnMzR3SXFjeWp1YlVyMS9mWkxtOTlQUjB5V2U5VnExYVpqT3ppaGN2RG1oNzZTeGF0TWlvUEtGY0xzZUVDUk55N2RzellNQUFWS3hZRVRObnpzU3paODhBYlFCdjI3WnQrT0dISHpCbzBDQ2p2aUpYcmx3eE9rOVFVQkRTMDlNUkZCU0U4K2ZQaS9WbHk1WkZabVltR2pWcUJGdGJXOWphMnVMWnMyZVNIbXo2azh1SERoMnlPT3ZtWGFZZnVORC92RmFvVUVGTTZrTjc3WWFmbVFZTkdxQnk1Y281Zm1ma1JLMVdpOS9sZjRWU3FSUmx6dlRWcmwzYktFdlYxZFZWQkZxVVNxVjRueFFLaGVUdjhZTUhENHg2L1gzeHhSY2k2S3hqWjJjbkFuNVhyMTdGMUtsVEVSOGZqNy8vL2h0YnRtd3hDcGE4RHVZZUloa3pab3dvMGFoUG85Rmd3b1FKSXRnL1k4WU0vUDMzMzVnNGNhSjREL1QvTmpvN081djh0OHE4ZWZQTWpzbkR3d00vL3ZnakhqeDRnTEZqeHdMYTc1M1ZxMWViM0YrdFZpTXNMRXl5enZEdm1LNVhFYlIvazk5M0RQd1FFUkVSRVJFUnZZUUJBd1lZOVdEUnFWV3JGb0tEZzE4NmVOTzNiMSt6VDgzbXhOSVNhTHBKWGJsY2JyTEdmMzUxNmRJRlhsNWVnRGFnMExadDIzeWZ5OXZiRzMzNzloV1RjSlVyVndhMDVXbDBBWVRrNUdTY1BYc1dCdzhleEI5Ly9DRW01WnlkblRGKy9IaUVoNGVMb0VEdjNyM2g1T1NFOWV2WEl6WTJGak5uenNTS0ZTdlFvVU1IZlB6eHg2aFJvMGFPUWJONzkrNkpCdUhROXZiUm53aDdFOWV1ODl0dnY0bFNaWlpZdTNhdHlhYnZNSkc1c0g3OWVxeGZ2eDdRVHJ3QndPM2J0MFZQSi8yZ1drSkNndWlKTTNyMGFLTnpIemh3UVB6Y3MyZFBpOGVyWTJyaTh2TGx5NUxzZzl1M2IwdXlVblI5TEhUMG00VHJ4bThZUERMMDFWZGZZZGFzV1JhUHMyN2R1bWI3T1BYcjF3OVZxMVkxS3BjMllzUUlFZHpUbjh6OCsrKy9NV0RBQU1tKy9mdjNSNnRXcmN5K3ZuNTJoNzdvNkdqSit4NFFFSUQ2OWV2bmVDMTc5dXd4dXBaaXhZb2hORFRVS0d2Q25DWk5tbURIamgxR1plSmV2SGdCR3hzYjFLcFZDKzd1N3BJc0hYMWR1blNCU3FWQ3o1NDlqWDVYMDZkUFI3bHk1VVNKSjhPQW1sd3Vsd1NXOXV6WlkzYWNYbDVlNGg3UHE1ejZXcGxpYTJ0cmxPMXc3OTY5Zkw5K1RnejdzcnpwY3B6dmd2ajRlSlBmU2J0MjdUTEt5QjA0Y0NEOC9mMEJBTC8rK2l1KytPSUxRQnRRWGJac21kaXZXYk5tUmhsd3Bub3Y2ZjlPMTZ4WkkrN3ptSmdZVEo0OEdTdFhybnpueXBISlpESjA3ZG9WVjY1Y0VjSHczYnQzaXl6SVZ5a3JLMHVVcGpTVjRaaWVubzUvLy8wWHAwK2ZOaXJQZXZ2MmJjbXlmdThmYzVtbjd4TUdmb2lJaUlpSWlJaGVnN1p0MjhMZjN6L1BQVi82OXUwckp0NTFrMEhwNmVuNWV2SmZyVlpqL3Z6NTRsaHpmUmwwa3k1eXVSeXBxYW5pQ2ZJcVZhcmtxZFNVWVVCQ1B3UEdYSVpKWHJScDA4Wm8zZFdyVjNIaXhBbGN1WElGMTY1ZGsvUkdrTXZsNk5LbEMwYU9IQWszTnpkSmhvNlZsUlZHakJpQnhvMGJJelEwRk5ldlgwZENRZ0kyYmRxRVRaczJRYUZRb0VxVktxaFFvUUltVEpoZ2xBV3plL2R1eWV0MDY5YnRqVi83bTZCV3E0MHlwc3oxUWNuT3poYnZ2K0VFdG1INXJULysrRVAwamJEVTFLbFRFUlFVSkhuSy9zeVpNNWd3WVlKWTF1OTVWTGh3WWFNSitRNGRPbUQvL3YxRzU1Ykw1VkFvRkxDM3R4Zi8zYmx6QnlxVkNoa1pHYmg3OTY3RjQrellzU1BLbHk4UER3OFAvUEhISDFpNWNpV2c3UzJpQzVnWk1sZkdMeTB0elNpdy9QVHAweHhmUHlVbEJjT0dEVE5hYi9oN25EdDNyc2tnUUs5ZXZkQ3JWeTlBMncvcXlwVXJZb0sxWGJ0Mm1EUnBFb0tEZzNIcjFpMXhYYnByMU5leFkwZVJYZE9zV1RPc1hic1crL2J0dzhxVksvSDgrWE0wYmRwVVpFUE9tVE1IYVdscEtGeTRzTWlJZ0RZRFlQejQ4WGp4NG9WUnI1N1BQLzljQkhXS0ZDbGlGQlN5c3JKQ1lHQ2d1QWRPbno0dE1oaE1hZFdxRlpvM2IyNTJlMDRNeDVhYmloVXJHZ1htMjdWcko4bFl5SStrcENTY1BIa1NycTZ1U0V0THc0VUxGMUNuVGgzSlBpL2JuNmQwNmRJWU5HalFTNTBEQmlYNDNpVXJWNjRVSlNYMS81Nzg3My8vdzBjZmZTU1c4L00zZWZiczJmRHo4eE5CL0lzWEwyTHAwcVdTNzdCM1JZY09IVkMwYUZGTW5EZ1JhV2xwVUNnVUdEaHdvTWw5RXhNVDhmUFBQNk5telpxdmZCdzNiOTZFbjUrZnlXMUpTVW1JaVlsQm1USmxrSjJkTFFrRXZjbCtlKzhxQm42SWlJaUlpSWlJWG9NalI0N2d5SkVqNk5peEk3Nzg4a3VMSndiZDNOemc1dWIyeXNaaFNRMzl3TUJBekpvMUMwcWxFdDk4OHczbXpwMExhTXZBdkM1MTZ0VEp0WG41OWV2WGN5MUhwRktwSkEza29YMml2VU9IRHZEMzkwZmh3b1VSSGg1dXRpZEZyVnExc0huelpodzdkZ3hidG13UlR4UXJsVXI4L2ZmZktGKyt2RkhRUjZsVTRxZWZmaExMclZ1M3psTXBzRmQxN1RxNm9JV09yam00SlkzQURTY3ZEWjg4TDF5NHNGRzVORXNZWnRZVUsxWU1YMzc1SllLRGd3RnR2NU95WmNzYWxmbktTYU5HamVEdjc0OWp4NDdoeVpNbnlNek1SR3hzTENJakkxRzllblZBMjM5RGYzL0QwbjNlM3Q0SUNncUNwNmNuaWhZdENtZG5aOFRFeEloZUZVV0tGQkZqV3JGaUJhS2pvekZ0MmpUUitOMFNucDZlOFBUMFJISnlNc2FQSHc5b2d4REJ3Y0d2ZmJKYkpwTkJyVmFMb0V4T1ltTmpUYTdYRHl6WjJkbGg0Y0tGR0Q5K1BNYU5HNGVQUC80WU1BamttUXNrSkNjbmkvc3JOVFVWVmxaVzZOV3JGMXExYW9VTkd6Wmc4T0RCNHZkVHIxNDlBTURtelpzbEFjTGc0R0E0T3p2RDJka1ozMzc3TFFZUEhvem56NTlqM0xoeGtzbmdzV1BINHNtVEo2TFp1N096TStyVXFTUHBvYkp4NDhZYzM0L1gzZVBuVll1UGo4ZXRXN2NrWmRkMFpiSzZkZXVHWDM3NUJTa3BLZGk3ZDYvWTd1RGdZUEs3UnovQVlZcis5aUpGaXFCNzkrNnY2Q3JlREFjSEJ6UnIxZ3dBY1BiczJSd3pxM1RaWTRheXM3TnpEZllNSFRvVTNidDN4NisvL29xSWlBaWo3VzV1YmxpNGNDRkdqQmdoeHJCOSszYlVxRkhEcUZmVnU2Qmh3NGI0N3J2dkVCZ1lpQ2xUcHFCNjllcFFxVlM0ZGV1V3BHU2lMZ3RvNWNxVnlNek1GT3ZEd3NMZzVlV0ZEUnMyaUg1U1RaczJSWEJ3Y0k3bFM4MnBYTGt5Ykd4c1lHZG5KN0lITDF5NGdESmx5dUQyN2R0aVROYlcxcWhTcGNwTFgvOS9IUU0vLzJmdnZxT2F1dDgvZ0w4REFjSVFBcklWUVJGY0ZRV3JGQlcxYWtXeHVHZTExb3AxNGhiWHQ0cDd0RnBuM1h0Ylcya1ZiYlVxdHRaYUp3b3Fpb3ZoUUlhQUJHUWt1YjgvZnNubjVPWW1FSlowUEs5emVwcDc3eWQzaE9SNnp1ZTV6L01RUWdnaGhCQkNDQ0VWOE8yMzMwSXVsME1ta3lFMU5SVm56NTdGOGVQSFdhYk15Wk1uWVdabXhtdEFYRlo3OXV6Uk8xSEZjUnkrKys0NzdOeTVrMDFXaWNWaWhJYUdHdnpFYS9mdTNiRnYzejQ4ZXZRSVo4NmN3ZFNwVXhFUkVWSHFaS0ErQ3hZc0tEVjROVzdjdUZMTFRJV0hoNWZhRE4zWDF4YzlldlJBVkZRVS9QejgwTGx6WjNUcjFvMU5ScXYzc1dIREJvakZZa3llUEJuZTN0NXdjWEZoK3hDSlJPalNwUXU2ZE9tQ08zZnU0TlNwVTdoMDZSSmtNaGttVFpva09PYXBVNmQ0Slg1SzYzTlNWZGV1RmhnWXlESmR6cHc1ZzVVclYwS3BWR0xQbmoyb1ZhdVczdmVkT25XSzEvemEyZG1aVFk2cURSZ3dvTXpYcHhZZEhjMWJEZ2tKd2JWcjEzRHk1RWtvRkFvc1hib1UzMzMzblVFQktyWFJvMGNqS0NnSXUzZnZ4cGt6WndCVnI2V0lpQWdrSmlZaUxpNk9qZFhzVjZVbUVvblFwMDhmM3JvZE8zYmcwS0ZEZ0Nvd3BBNzhqQjA3bGdYQ3loTDRnZXAzdVdEQkFtUmxaUUdxOGxIcTBtamFmVUVBWU8vZXZTd29kUFRvVVZhU3pOSFJFZXZYcitlTmRYQndZSzlMQzl4VmhycDE2K0xZc1dPOElKcm12VUU3dUZZYXFWVEtBbUthbmo1OXl1dnY4ZGxubjhIZjM1OHR1N201WWVYS2xaREw1V2pTcEFtdnJKdSswbmZxVENGMU51Ty9SV2hvcU01ZVNHcFJVVkhzM3dQTmlYak5Cd0UwUzFtV2RxL1gvS3pWUWVaWHIxNlZ1elNkalkwTnJ4ZFdWWE4wZE1RMzMzd0Q2Q25ScG1uQWdBRXN3ekkyTmhicjFxMERWUDJBSms2Y3lNWk5tREJCMEM5S2ZWOS85ZXFWenNBUFZQOW1qUmt6aHBjbGQvVG9VUVFGQlpYNXQvUXVlSGw1NGRpeFk1QklKTGg0OFNMQ3c4TjE5czJENm51aStWMXljbktDVkNybEJieE5URXhLZmZCQmsyWTUxOERBUUl3WU1RTGZmZmNkQy95Y1BYc1cvZnIxNC9VanJGKy9QdTloaVA4cUN2d1FRZ2doaEJCQ0NDRVZvQTR3U0tWUzFLNWRHKysvL3o2Q2dvSXdjdVJJTmlZeU1oS2hvYUhscmptdmJqU3RMVEV4RVFzWEx1UTFyZmIyOXNhQ0JRdks5TFNyU0NSQzkrN2RzWGJ0V3NqbGNseTllaFdYTDE4dWQrQ25MT1hoS3VyQmd3ZVF5K1hvM0xrenBGSXBuang1d2liVU1qSXllTUVUS3lzcnZIanh3cUJKL05hdFcwTW1reUV1TGc1dDI3YmxiZFBzRTlLZ1FRUDQrUGhVNmpXVjE3bHo1ekI3OW15MlBHblNKT3pldlZ0blJrWkNRb0tnOGZiMDZkTjFUcFlWRnhlWHFheVJ1Ym01M3Y1SVU2ZE94Ymx6NTFCUVVJRGs1R1JFUlVYcHpSNTQ5ZXFWWUoyWm1Sa2FOR2lBa0pBUUZ2ajUrZWVmTVdyVUtCdzhlSkNOczdDdzBKdmxaYWlLQkZIV3JGbUQzMy8vSFZCOTcyeHRiYkZpeFFvOGV2UUlTVWxKZ2o0Wm1wbGxtci9kM054Y1FROFNUZG9UejdxQ2FKcDlUSEp6Yzlsa3ZZbUpDWnQ4SHpObWpLQXB2U2J0Q1duTmUwTmxCSnNLQ2dvd2MrWk1GcVJ3ZEhSRS9mcjFXUSt1c0xBd3BLV2w4ZTZyaGxxNmRDbUNnb0xRb0VFRFBIMzZGRFZxMUVCdWJxNWduSStQRHk5SVVoYUdaRlpXSnUwc1JFMTJkbmFZT25VcTR1TGljT1RJRWQ2MjdPeHNQSHo0RUY1ZVhtVUsvT1RsNVFtT1BXTEVDTDE5bVVvemUvWnNWazd3NzhiQ3dvTDE1ZFA4dDlmVTFKVFhyNjhpUVpyUFAvOGNOMjdjd0Y5Ly9ZVmV2WHBoeG93WmY4dWdEMVNaZ2NiR3huQnhjWUZZTE5ZYjlMR3dzQkI4anlvanVPZmo0NE9kTzNmeTFnVUVCTENBM1BYcjE1R2NuSXhmZnZtRnQ1MVE0SWNRUWdnaGhCQkNDS2wwdnI2KzhQYjJSa0pDQXFCNnd2L3UzYnNHQlg1ZXYzNXRVTUFsUHo4Zmd3WU40azNDOU9uVEI2R2hvUkNMeFhyTGhPbDcwbGF6TnYvOSsvZExQWDVGclZ5NVVtOUFTKzNKa3llbDdpY2xKUVduVHAweTZKaloyZG04UGorR3FGMjdOaS93RXhzYml3Y1BIckRsL3YzN2wybC9xTVJyMTlhcFV5ZDA2ZEtGQlVTZVBuMks2ZE9uWS9YcTFieGVMbWxwYVpnMmJSb3ZRTmV6WjA5OCtPR0hPdmY3ODg4L1k4R0NCUWFmaDNxaVhSZXBWSW91WGJyZytQSGpnS29rWXUvZXZYbFpNSEs1SEN0WHJpenhiK1h2N3c4WEZ4ZThmUGtTeGNYRldMaHdJVzdldk1tMmQrdldUZWZrK0pVclZ3VFpKcHBsbldKaVluaDlQQURvN0FsVWtuUG56dkg2dDhoa01xeGF0WW90YTJhYjZlTG82TWhldjMzN0Z2bjUrWG9uK3JVRFA2Vk50QTRhTkloTjF2Zm8wUU1SRVJHbFhJMXVtb0hBc21SczZSTVJFY0hydjVPV2xzYkxScHM4ZVhLRmorSGw1WVVMRnk1ZzJMQmhPbnNTQlFVRm9WT25UdVhhZDFsNy9EeDgrQkRkdTNmbnJTdXRkNU1telFDRXBna1RKckErTE4yNmRZT2ZueDltenB6SnRxZWxwV0hvMEtFWVAzNDhMeHRRcVZTQzR6aTl3WWMzYjk2dzErOHlVNmM2cVB1OGFidCsvYnFnbDF0NWlVUWlMRnEwQ0ZldVhFRzNidDE0MnpTenEvNE9JaU1qc1dmUEhyUnExUXBObWpUUk9XYml4SWtZTW1TSW9CZGFWWDFYdkx5ODRPenNqTlRVVkhBY2h6bHo1dkR1SC9veUFQOXJLUEJEQ0NHRUVFSUlJWVJVZ2ZLV3dBa0pDU2xYMDJnQU9IYnNXS2s5S280Y09TSm9lQSt0SjVzek16TngrUEJoTmhtL1pzMGFYTDU4R1ZBOTVSMFVGSVJwMDZheEhpSExsaTNqOVlIUm5Mald4NUFlSkg5SG1zRUlLeXNyd2FTZElhcnkyaU1pSXBDVWxNU0NVOWV1WGNQbm4zK08xYXRYdzhYRkJROGVQTUNrU1pONFRlUzl2THd3WThhTUtqc25iWDUrZml6d0V4c2JDMmg5SmdVRkJhejBtajdHeHNZSUN3dGpKUlN2WHIzSzJ6Wmt5QkNkNzFNb0ZDWCt2amlPRTJ3dmErWmJhZGwyK2lidDFiVEw4ejE3OWd6ZTN0NUlURXdVbEc5VTl5WlMwNWZOQXRXMWF3WVh5dHRMak9NNDNuNzA5ZmdwaTlMNmZlZzZocG1abWQ1QWhhNi9zYnU3ZTRtWmx3c1hMdFJibnFzMFplM3hJNWZMeTUwdEF3RHQyclhEZSsrOWg1WXRXMkxHakJuczk2UDlPZWs2aGx3dXg5cTFhd1dmUTNGeE1WNitmQWwzZDNmQlBqU0RFV1VwMDBYMHM3YTJGdlQxU1U5UHg4V0xGM25yS2lPd1doRzNiOThHeDNHNGN1VUtKQklKZ29PRDhjRUhIMkREaGcxSVMwc0RWUGNzc1ZqTUM3Nkl4ZUlxKzY2SVJDSU1IandZcTFldkJnRFdtdytxSG12cW5tLy9kUlQ0SVlRUVFnZ2hoQkJDeXVIR2pSdXNJYm0yQnc4ZUNKNTgxUTYyRkJZV0lqRXhrZFhBcnk1S3BSSVpHUm1zTEJWVWs2YWVucDVzK2ZuejUreDFzMmJOVUw5K2ZkNFQ3clZyMXk2eEhGVmxVaWdVdk5KU2JkcTA0V1ZrY0J5SHVYUG40czZkTzRCcWtuM05talU2SjQ2dlg3L09LM2ZtNCtPRGhRc1g4c1pZVzF1ejE5bloyVGg3OWl4Yjd0R2p4enZ0STZCOTdicElKQktzV2JNR28wZVBSbkp5TXFBS3Fnd2RPaFREaGczRHRtM2JlRmtpTGk0dTJMQmhnOEhYWVdWbHhYclZhSXFOamVXVmd5cUpuWjBkZTExWVdJanM3R3hXdHFjc2dvS0NjT2pRSWZhM1Z1dlhyNTlnOGxwTkpCSUpnZ3phZ1IzdDdXVXR3ZVRtNW9iYXRXdERMcGVqYnQyNnFGT25EbXJYcm8zYXRXdkQxZFVWdFdyVktqR3J6czNORFVaR1J1eThFaE1UNGUzdGpYbno1c0hPemc1aFlXSHM5NmIrRzBNVnlDbnArM0gzN2wxZWhtRGR1blhMZEYxcWp4OC9GbnlIS2lvb0tJaGxxa0hWRzhURHd3TnVibTV3ZDNmWFdUcHc3OTY5T3U4NytmbjVDQXdNRkt6MzlmVkZZR0FnN3pqL1ZQcXk4elJ4SE1lN04wcWxVcng5KzVabCtvV0VoR0RidG0xc2UxRlJFZGF2WDQvYzNGeE1uanlaVFo2ck0yNnV0ZGdBQUNBQVNVUkJWRmZWTklQOGFrRkJRVHI3b2FtOWVmTUdnd1lOTXZEcXF0ZllzV014Y09CQUFNRGx5NWRaK2N5QWdBQXNXN2FNamV2YXRXdTVIOUpRNzN2S2xDbXd0TFNFaFlVRmpJMk5rWjZlenN0QWxFcWwxZHFycHJpNEdIZnYzbVhMSDMvOE1TdWh1WFhyVnNGNHpjQ1BoNGVIM3BLZmxhRjM3OTdZdG0yYm9GL1RpQkVqcXV5WS96UVUrQ0dFRUVJSUlZUVFRc3BoM2JwMVVDcVY2TjI3TjVvMWF3WTdPenRrWjJmait2WHIyTFp0RzI4eTJkM2RuWmNGOE9EQkEweWNPQkVaR1JrUWk4V1lNMmNPZXZic1dTM1hJUktKMExOblQ5NEVsbVltUUh4OFBHOXkyY3ZMUysrK2Z2dnROMWhiVzZOWnMyYUN5ZlBhdFd1eko1bXpzN1BScDA4Zk5nazliZG8wOU9yVkM2bXBxYnpTYWV2V3JZT3ZyeStnTVJrL2J0dzQxS3haRXlFaElmRDM5NGU1dVRrdnFMWnAweVplSUNBbkp3ZXJWcTJDbjU4ZldyUm9BUjhmSDVpYm15TXVMZzdyMTYvbmZRN1RwMC9YbVEybEZoa1p5WnM0TjdUTVcxVmR1NzRzQ1VkSFIyemZ2aDNqeG8zRG8wZVAySEcxZ3l1MWF0WEN4bzBiUzgxQTBlVHA2WWtOR3pZSTFnOGRPcFQzMUxXMm9xSWlQSC8rSENLUlNGQTZUU3dXbzJuVHByenNsUTgvL0JEZHUzZkg5T25UOWU3ejdkdTNPa3ZtbFJTRURBZ0lFUFN5V2JseUpjc3c4dlB6NDAyR3ErbnFOMVNTSDM3NG9jeVRua3FsRXBHUmtUQTNOMGV0V3JXUWtwSUNhSlQ5eTh6TXhOMjdkL0g0OFdPY09IR0N0dzBBWEYxZFM5eS9Pc3RLVGYzOUtpdnRySmlHRFJ1V2F6K2EyclJwZzVrelo2SlJvMGJ3OVBRc3NZZE5lWlVsd0M0V2kyRnJhNnQzTzhkeGVzdHA2ak4vL255V29WWWFkVFA3aXZqNTU1OTVEeUI4K3VtbmFOT21EV2JObW9YV3JWc2pNRENROTEwdktDakE2OWV2Y2Z2MmJZU0ZoZUhjdVhPQUt1TkRrK1pEQVdvU2lRUk9UazZWY2owSER4NUVkSFEwQU1ER3hnWXJWNjQwK0wyVndkVFVsTjFYTkV0a0doc2JJekl5RW5LNUhDa3BLYngvTXpYSEdhcGx5NVlRaThXUXlXU0M0SVhhUng5OVZLNXJxQ3ozNzkvbjliM1M5N0NMMm8wYk45aHJYZCtUaWxJcWxWQXFsUkNMeGJDd3NNQjc3NzJIdi83NmkyMjNzTEFvZDduR2Z5TUsvQkJDQ0NHRUVFSUlJZVYwNzk0OTNMdDNyOFF4WXJHWVBUR3N0bVBIRGpacEtKZkxzWHIxYWhiNHVYVHBra0hIenM3TzVrMXdqQmd4QXVQSGp6Zm92WnE5WFVRaUVUdzhQSGdaQ09xZU5ncUZBbXZXckdIcjY5ZXZYK0xrM29rVEp4QWRIUTE3ZTN1Y09IR0NseFVrRW9uWVpPNlNKVXRZNE1QWTJCaGR1blNCaFlXRjRNbG1Nek16d1FUdy9mdjNJWlBKY1ByMGFSdytmSmdYaUZJb0ZEQTNOMGZ6NXMwUkd4c0xwVktKNHVKaXhNVEVJQ1ltQmp0MjdJQ3hzVEVhTm15SWhJUUVYaEJuM0xoeGV2c1hRRFhoOU1NUFA3RGxnSUFBMUtsVFIrOTRUZS9pMnJYVnJGa1RLMWFzd05DaFF3VjlZS0Q2WGk1WXNPQ2ROYVhuT0E1OSt2VGhQYzBPQUhYcTFJR1ZsUldHRGgyS00yZk9vRTZkT3Bnelp3NWF0bXlKeE1SRXZmdExURXpFdEduVGRJNVpzbVFKRWhJU01IWHExREwzWHRISDI5dWI5L2UzdGJVdGNlSmZMQlpETHBmajVjdVhTRXBLUW5KeU1wS1NrcENVbElTc3JDeGUzeFVBdUhYckZqWnMySUFIRHg1Zzh1VEphTnk0TVF2OHhNYkdvcWlvaUpWVlV2OEdaVElaNy82ai9qNFlHeHZ6TXA1TVRVMXgrZkpsL1BUVFQ3eGpmdkhGRitqWnN5ZDY5ZW9GRnhjWDlwNlNBaVFaR1JtQzNrdmFQWkhLdzhURUJBTUdEQUJVOTdiSGp4OGpKU1dGZldiRnhjVUlEUTJ0OEhFTTFhUkpFMEZEZVUyNXVibm8wS0ZEbWZiNUxudmp5R1F5WGg4anNWaU1rSkFRMUt4WkUvdjM3NGVSa1JGZXYzN05lOC9idDI5WmFUak5NbkMvL3ZvcmV5MFNpWFJtL0ZTbXMyZlBzbUJUZVVwcGxxU3dzSkIzRDlLK0g1WG0zcjE3dk04RHFudXRadEMxcUtnSWYvNzVKMXN1TGk3R2xTdFg0Ty92ejN1ZlJDSkJreVpOY092V0xaM0hhdE9tRGNMQ3dzcDBmcFV0SmlhR3ZmYnk4b0tOalkzZXNSa1pHYndnWVdrbEwvWEp5c3JpUFFTUWxKU0VzTEF3cEtTa0lEVTFGYnQzNzBiOSt2VXhmLzU4WHRBSHFteS95Wk1uWTlXcVZmLzZYbFNHb01BUElZUVFRZ2doaEJCU1JXcldySW41OCtlalpjdVd2UFdhNWNPZzFWL0hVSnJCbTRxcVY2OGU3dCsvRDFOVFUzejIyV2RvMDZZTjh2THlzSERoUWx5L2ZwMk4wNWVWcE80RnBKNEk1emhPNTRSN1FVRUJWcXhZZ1Y5KytZV3RDdzRPTmpqakpEVTFsVDBaYldwcUtpaFZaV3hzak9IRGgyUDQ4T0Y0OCtZTkxsKytqRC8rK0FPWExsMUNUazRPb0FvT2FaYXVnV3BTVktGUUlDNHVEbzBiTjlaWkx1dVBQLzdnVFVhcEo2a05WZFhYcnFhZVpEeDkralIrL2ZWWFhuQkxrMXd1eDhpUkkrSHI2NHVPSFR1aWRldldndjR4dWlRbkp5TWlJa0t3L3NXTEZ5Vyt6OHpNREY1ZVhvS3NJSFZabmlaTm1pQThQQnk5ZS9jdU1UdWdxS2dJaHc4Znh0YXRXM1VHdE5TT0hqMktHemR1WVBUbzBlallzU1BManBMTDVjalB6MGRlWGg1a01obnk4dko0ZlZCZXZIaUJyNy8rR2prNU9jak96a1pPVGc2a1VpbldyMTh2K0h6MEhYL3g0c1c0Y2VNR1hyeDRvWE5pMmRYVlZWQVdiOEtFQ2V5MVhDNUgwNlpOY2ZyMGFVRDFGUDJSSTBkWUZxRTZRSFA1OG1WZUw3SEdqUnNEcXZ1SnV0ZlgyN2R2c1gvL2Z1ellzVU5RMGk0MU5SVmJ0bXpCdG0zYkVCZ1lpUER3Y0h6d3dRZDZTOXNwRkFyTW16ZVAxKzhsSUNCQWI4OGNReVVrSkdEVHBrMTQrZklsbmo5L3JyTzV2YTZlSFlXRmhUckhsdlM5K0RmUzlSMWJ0R2dSNzN2ZHAwOGZsc21wems1eGNuSmlBVXFvK3BlcE05dlVRZTNZMkZoZXFjL216WnRYU2srbmtxNUY4eUdFZHUzYVZkcStYNzkramFsVHAvSXlkUll0V29TMWE5Y2F2QTgvUHo4VytERXhNVUg5K3ZVeGJkbzBsdDFYVkZTRWFkT21DYklLdzhQRHNXREJBa0dKdnVIRGg3TjdvbGdzaHJHeE1XclVxSUdHRFJ1eTMzTjEwZ3hndmYvKys3eHQ2bi8zMVU2ZE9zVmIxbFZ1VVZ0Y1hCeU9IRG5DbGxOVFU5RzVjMmZlbU96c2JOWmpFQUR5OHZJd2JOZ3dRUWxDdFd2WHJtSGt5SkZZdW5ScHVjdFovbHRRNEljUVFnZ2hoQkJDQ0NtSEJRc1c0S2VmZmtKTVRBeFNVbEtRbTVzTEl5TWoyTmpZd012TEMrM2F0VU53Y0xET1NiSng0OFloTlRVVk1URXhxRjI3Tm1iTm1sWGlzWEp6Yy9IdzRVTklKQktZbUppZ3FLaEk4TlI5UlRJYlJvNGNpWDc5K3FGKy9mcVFTQ1E0ZWZJa3IzRXpWSDA4K3ZidHk1WTF5NHhGUjBjakxTMk5UV0JwbDlyS3ljbkJMNy84Z3IxNzkvSW1JNlZTYVlsUE5Hc0hFelJMVlRWczJKQlhTa3VwVkNJckt3dHBhV2xJVFUxRmNuSXlFaE1UOGZUcDAxSjd6OGpsY216ZXZCbWJOMitHbFpVVldyWnNpZGF0VzZOMTY5WnNVbHZ6ODNaMmRtWlpVYVdwNm12UHlzckNreWRQY09mT0hjVEV4T0RHalJzNko4T2hDb3hwQmdxZ2VxSTdKaVlHcTFhdGdsUXFSYU5HamVEdDdRMVhWMWY0K1BnSW50ck95c3BDVkZTVVFkZXV6Y1BEQS9IeDhUQTJOb2EzdHpjKytlUVRCQWNIcysybDlRQzVjT0VDZHV6WUlmaHNSQ0lSWnMrZWphU2tKQnc0Y0lDdGYvTGtDV2JPbkFrUER3OHNYcndZcnE2dXJEK0ZQcW1wcVRoOCtEQnZuYnFuMFpVclYvRDgrWE1ZR3h1RDR6Z1dtRkZUVDZoblptYnl5aU5xTXpNeks3SEhqMFFpUWR1MmJWbUpLN2xjenN1OGE5Q2dBUURnKysrLzU3MnZWYXRXZ09xM2NQdjJiWnc3ZHc0blRwd1FsSkhxMDZjUGtwT1RXVkJYcVZUaXQ5OSt3MisvL1lZNmRlcGc0TUNCQ0FrSjRUMHhyMUFvTUgvK2ZGeTVjb1czcjlHalIrdTlEa09KUkNKZWp6RmRkUFU1R1Rac1dJV1ByYy9kdTNmUnRXdFh2ZHUxSjcxTE1uZnVYSjNCVWtOby8xN1ZybDY5aWtlUEh1SDE2OWU4ckRjakl5T3NYYnVXMTR2TTNOeGNaN2FVa1pFUkdqWnN5RXBqSGp4NGtHMVRsKy9ic21VTDd6MzZzcHhPbkRnaG1QZ3ZqMGVQSHJHSEdveU5qZEc2ZGVzSzd4T3EzL1VYWDN3aHVIZmN2MzhmUFh2MlJIQndNSll0V3daWFYxZVd6U2NXaStIajQ0UG82R2dZR1JteEJ3SzZkdTNLZ3FNS2hRSnl1UnlwcWFtUVNDUll1blFwTDFpaWxwZVhoK25UcDhQUHp3K2RPblZDclZxMVlHVmxCV3RyYXdRRUJMQjljeHdIcFZJSnVWeU9tSmdZS0JRS3RxeCszYjU5KzByNVRFcno5dTFiWHNaUGl4WXQ4UGJ0VzZTbnB5TW5KNGRYL2xJbWsySDM3dDFzdVU2ZE9nYVZla3RPVGhhVWppeE5XRmlZNElHR1RwMDY0Zno1OCt4M21aQ1FnRUdEQm1IUW9FRVlOV3JVZnpiN2h3SS9oQkJDQ0NHRUVFTGV1Y2FORzV1K2VmUEcrTm16Wi8vWVI3TTlQRHhLYkdaZEVqczdPNTE5VXZSUktwWDQ0b3N2U2h4amFOa3hYZHpkM2VIdTdvN016RXdNSGp5WTk0UTNWQ1dLVnE5ZXpjdkVzTGUzWi8xamR1M2F4UnZmb2tVTEZCWVdZdDI2ZGJoNzl5N3UzcjByeURhUVNDUllzV0lGTCtORnU0ek00c1dMc1dmUEhoZ1pHYUdvcUFqUG5qMWoyOVJsN2k1Y3VJREZpeGNqSnlkSGNBeDlURXhNOE9HSEh5SWxKVVdRZ1NLVHlSQWRIYzE2VEl3ZVBSckJ3Y0c4SjQ3NzlldW50NzhPVkprSTcrTGE1ODJiaDVNblQ1WjZ2ZmIyOWdnTkRVWDM3dDN4NDQ4L1l1Zk9uY2pPemhhTVV6OVpyYjVXN1VuZmlwbzVjeVltVDU0TXFWUmFycWJmcWFtcGdvbGJLeXNyTEY2OG1EMWQ3dTd1amhVclZ2QW16T1Z5T2R6ZDNjdmRKRjBkdkUxSVNPQUZZTFRWcWxVTFVBVm10QU1aMXRiVzhQTHlncWVuSjN4OWZYV1dFZlAwOU1Ta1NaTlk2YlNtVFpzaUxpNU9NQzRnSUFEMzc5L25aZU0xYk5nUUhNZGg4dVRKdUhYckZuSnpjd1h2TXpVMXhjU0pFekY0OEdCQWxVbTBhZE1tM3VSdWNuSXl2djc2YTJ6WnNnWEhqaDJEcmEwdDVISTVKaytlelBzTlFKWDFwZzZLVllTN3V6dEVJcEhPWUlxOXZUM3ExS2xUS2VYa3lrSXVseU05UGIxUzlxWFpJNld5cEtXbFlkV3FWWUwxS1NrcDJMdDNMMi9kbENsVDlHWVd0bS9mbnRjVFRhMVZxMWE0ZWZNbXI1U1dTQ1RTR3poVjkxNnBLTTF6OGZYMXJiVHNJb2xFd251UXdjUERBK25wNmNqTHkwTkJRUUdPSFR2R3N1VEthKzdjdVlKc3hVYU5HdkgramJsNTh5WnUzcnhaN21PMGJObnluUVYrcmwyN3hzc204L1gxUldabUpucjM3aTBZbTVDUXdMSnFBYUJMbHk0R0hhT2swckhxN1I0ZUhuQjNkOGV0VzdjRUpWckZZakVpSWlJUUhCeU1VNmRPSVNJaWduMFA1WEk1amgwN2hvRURCMUxnaHhCQ0NDR0VFRUlJZVZkTVRVMWRIUndjcnR2YjI1L2pPRzVIY1hGeGJIWjI5cHNYTDE2OEJXRDRvOVQvRWVvc29vY1BIK3JjN3VycVdpa2xjV3JXckltdVhidGl4NDRkYkoybnB5ZVdMVnNtZUhxM1k4ZU9ndnI2VUpXWjZ0bXpKOHpNelBEaXhRdWRFOWN1TGk1WXRteVpZTkxZMHRJU1RabzBZYVhZRkFxRnpoNHV6czdPck94Y1FFQUFvSnA0TEltWm1SbjgvUHpRb1VNSGRPN2NtZlV4ZWZueUpjNmVQWXR6NTg0SnpsVWlrYUIzNzk3WXYzOC9XMmRpWW9KZXZYcVZlcXgzY2Uxang0N0Z1WFBuZUtXTE5EVnQyaFI5K3ZSQmx5NWRXTkJqeUpBaDZOMjdOMDZlUEluSXlFZzhlUEJBNTN2YnRHa2pLTzBEVllCaHlaSWxndlhoNGVGNDh1U0puay9rLzlXb1VhTmNaUTNWQmc0Y2lNdVhMN1BKNFpZdFcyTGV2SG04L2hwOSsvWkYvZnIxc1hUcFVoYVluRDkvUHV1WFpHVmxwYmVSdXBHUkVUdEhhMnRyOXAvNmM5RHUwYUdwWmN1V2NIRnhBVlFUcEI5KytDRWFObXlJQmcwYW9FR0RCbkIwZE9TTk56VTF4YlJwMDlnNVRaZ3dBYjE3OSthVkdadzBhUkxHakJuRG0zejE5L2VIbTVzYkZBb0YrdlRwd3lhcmUvWHFoVnExYWlFdkwwOFE5QkdKUk9qUW9RTW1UNTdNNituVW9rVUxiTisrSFZldVhNRzZkZXQ0V1VqOSsvZUhyYTB0b0pwY0RRNE81azBFTjIvZUhGT21UTkg3ZVpTRnFha3AvUHo4WUdGaEFVOVBUM2g2ZXNMRHd3TWVIaDY4UGxmYS9kUXNMQ3owQm1EMS9ZMy9MZFRaWFpwcTFxeUpNV1BHd05IUmtXV0xCUVlHOGpJMXRRMFlNQUNSa1pHOGdHcVRKazNRcUZFanlPVnloSWFHWXVmT25lQTREcDA3ZCtiOTFxcUNaaGxPUTBxRkdVb3FsYUpObXpiNDdiZmY0T1RraEMxYnR1RDE2OWY0OHNzdjhmang0d3J2Mzl6Y0hFRkJRWEIwZEdTWlQ2TkdqY0xvMGFPeGNlTkc3Tm16cDh6OWhIUXhOS0JTR1RUN0RYcDRlRUFxbGNMR3hnYVdscGE4TEZxSlJJSXhZOGJBMnRvYTI3WnRnNFdGQlFzdWw4Ykp5UWtTaVlROWZGSzNibDI0dTd1ellJOW1zRDRwS1FtZmZQSUorL2ZPenM0T0sxYXNnSitmSDZBcW5TcVJTQkFSRWNHeVhxZE9uVnJsMzltL013cjhFRUlJSVlRUVFnaXBGaUtSeUZRa0VnM2dPSzZmUkNKSmRISnl1dXJzN0h5VjQ3aS8wdFBUYi8yVHM0R3FRc3VXTFFXQkh4c2JHL2o1K1dIaXhJbXN6RlJGalJrekJqZHYza1JLU2dvKysrd3o5Ty9mSHlZbUpvSnhmZnIwZ1VLaHdQbno1L0g2OVd1SXhXSzR1N3RqeElnUjdPbnkwTkJRWHVhRHJhMHRCZzhlak1HREIvTW1kRFV0WGJvVUsxZXUxSm0xWUc1dWptYk5taUU4UEp3RkVNek16REJvMENCczJyUUpVRTF5T3pnNG9GYXRXcWhidHk2OHZMelFxRkVqTkdyVVNHZVdpWXVMQ3o3OTlGTjgrdW1uZVBYcUZjNmRPNGR6NTg3aDl1M2IrT1NUVDJCdGJjMHJzL2JSUngreENmR1N2SXRyZDNGeHdTZWZmTUt5UjR5TWpOQzBhVk8wYjk4ZTdkdTMxOXV6eDhMQ0F2Mzc5MGYvL3YzeDhPRkRYTHAwQ1pjdVhjTGR1M2RSV0ZnSWtVaUVpUk1uNm55dm1abVp6djNXcWxXTFRiWlYxbmRSbTBna3d2ang0N0ZvMFNLTUhUdVdWeVpPVTdObXpYRGd3QUVjT25RSWFXbHA4UFgxWmR2R2p4OFBJeU1qV0Z0YlF5cVZzaUNQZWtKVFgzOGJxRW9ZYWs5NldsdGI0NE1QUHNEVXFWUFpPbjkvL3hLRFJGQ1Z6RklIYTJmUG5pMElERUVWUVBybW0yK3dmdjE2SkNjbm8wbVRKcGcvZno2Z0tvUDF2Ly85RDFLcEZGRlJVUWdKQ1lGSUpNS3NXYk13YU5BZ0tKVktlSGg0b0dQSGp1alRwdzhMU3VuaTcrK1AvZnYzNCtlZmY4YkdqUnRoWldXRlVhTkc4Y2FvKzFGTm1USUZYbDVlV0x0MmJZWEtTMnJidW5Wcm1kK3phOWN1UVZsSnFCcThWelJvMExScFUyemN1Rkh2ZHBsTWhtN2R1aG0wci8vOTczL2x6bGlLam83RzExOS9MVmp2Nk9pSXhvMGJJemMzRi9iMjltallzQ0g2OSs4UE16TXpEQjQ4R01iR3hqaDI3SmpPSUswbUt5c3JiTnUyRFV1WExzWDE2OWRScjE0OTloNnhXSXh4NDhhaFZhdFdtRE5uanM1eWNXcXRXN2ZHMEtGRDlXN1B5OHREZUhoNHFkZXJHU3l2ek1BUEFJU0VoT0RHalJ0WXQyNGQ3TzN0WVc5dmowT0hEaUU2T2hvWEwxN0Vnd2NQa0ptWmlkemNYSmJCWkdoSnY0NGRPOExjM0J6Ky92Nnd0YlZGLy83OVdSbkVjZVBHb1VlUEh2ajExMTl4OSs1ZFpHUmtvS0NnQUVxbEVncUZRdTkvMmlYZUFBaDZCRldsME5CUTFLdFhEOUhSMFN5aldDUVN3ZFBURTdHeHNSQ0x4WEIxZFVWWVdCaXNyYTB4WnN3WUZCWVd3c3pNakQxWVVSbzNOemY4OGNjZkpkNTMxZHpkM1JFYUdvcHZ2LzBXd2NIQkNBOFBGL1JMN05peEl4bzBhSUM1YytkQ0pCS1YrcERHdjEzcG55b2hoQkJDQ0NHRWtHcm41K2NYQVdDK2FuSE56WnMzSytkUjYyclN2SGx6RHlNam8xZ0E3UEYvN3Y5bldJb0FaQUJJNWpndUNzREJXN2R1Q2RNZWRQQm8wSHlTeUFockFPRHpUei9CM05tbFR6TDlrNmhyLzR0RUl2WmZWWG56NWczTXpjMTFCbnpLNnV1dnY0YTF0VFg4L1B6ZzUrZkh5MmlvTFBuNStVaEtTb0tkblIxcTFxeFpyakppMmpJeU1tQnBhWW5NekV4ZU9iVXVYYm9ZM0RENlhWeTdUQ1pEWkdRazNudnZQVFJxMUtqYzVjeWd5akpLVGs1R1ptWW1MOXVINHpoV09rMGtFbFhKZFpTRlhDNnZsTDl4ZWVUazVNREl5QWdtSmlZd05UVXRzZVJmYVFvS0NpcjA5MUo3L3Z3NUt6TUhWZitYT25YcXNQNVVaVkZVVklUczdHeWRnU2dBZVBqd0lkemMzQ3Jsdk11SzR6aGUyVFJUVTlNcXZROVdoR1oyaDdHeGNiV2NwM29TdmpMSVpMSktLN3RXWFlxTGl4RVhGOGN5UkF5bEdRVFMvTC9tYTRsRXdqN3JXN2R1b1huejVsVjBGZFd2dFB0dlVWRlJwUWFGdGZjZEV4TlRhbUJkb1ZBZ0p5Y0hkbloyVlhJZW1oSWVQa2JvMkFsNC91SWxPT0N1Q0tMdVQrTmprcXI4d0FiNGU5NGRDU0dFRUVJSUlZVHcvSnNEUDlwUDFHcFBrSEVjZDRIanVEM0d4c2JuWlRKWjFvTUhEL0lBQ09wNi9kc0RQNFFRUWdnaDVPL2o3eHo0b1ZKdmhCQkNDQ0dFRUVMK1Z0U0JJSFVBU0NRU2RSQ0pSQjA0anN1d3RMUzg0dXZyZTFVa0VsMlJ5V1EzRWhJU01xcjVkQWtoaEJCQ0NQbGJvY0FQSVlRUVFnZ2hoUHpEY0J3M3hOZlh0ME4xbjBjRm1RTFEzZWhFUlRzQUJNQWVRSGVSU05TRjQ3aHNTMHZMbDgyYk56L0hjZHpoMjdkdlgzMEg1MHdJSVlRUVFzamZIZ1YrQ0NHRUVFSUlJZVFmZ09NNEJRQk85UDhjQURoVTl6bFZCTWR4NERpdTFGNDE2bkZxcXJFbTZzOUFKQkw1QUpqaTYrc2JWMUNzakg4ckY1YUtJNFFRUWdnaDVMK0VBaitFRUVJSUlZUVE4Zy9BY2R4TmtVajBCSUJuZFovTHU2RGQ5d2U2ZS84VUFvamhPTzZHU0NTNktWZUlHZ0xDOXhGQ0NDR0VFUEpmUW9FZlFnZ2hoQkJDQ1BrSGtNbGs1OHpNekxxYW1wcGFWdmU1VkFhTzQycUpSS0x2QUZocXJOTTVWalBndzNHY0VzQlRBTjhyRklvZmpZMk5rMlV5V2VhalI0OEtQUm8wbnlReW9td2ZRZ2doaEJEeTMwYUJIMElJSVlRUVFnajVCM2owNkZFaGdFZlZmUjZWcFhuejVqa2lrVWdKcllDUGpxd2VqdU80UEFEWkFQNFFpVVRiUkNMUnhSczNiaFMvKzdNbUZaV1hsd2NMQ3dzcXgxZUZIang0QUU5UFQ0akY3MmJLUnk2WHc4aklDRVpHUnBXMnorZlBuK1BNbVRNQUFCc2JHL1RwMDZmUzlsMGVLU2twY0hOenE5WnpNRlIwZERSNzdlM3RqVnExYXBVNFBpWW1CdG5aMlFBQVYxZFhOR2pRb01yUGtZQ1ZPcTFNcjE2OXdvOC8vc2lXKy9idEMzdDcrMG85eHI5RmRuWTJPSTVEalJvMURMcFhGaFVWSVNzcml5M2IydHJDMU5TMHhQY29GQXE4ZXZXS0xUczZPcFo2ck1MQ1FpUWxKYUZHalJwd2NYRXg2Rm9JMFljQ1A0UVFRZ2doaEJCQ3FwV3V5UytPNDJRQWJuSWM5eGVBUHdzTEM2L0d4OGUvckpZVEpKVm0yclJwdUhmdkhyeTl2ZUhqNDRPSkV5ZFc5eW45cStUazVHREVpQkd3c3JKQ3o1NDkwYWRQSHpnN08xZlo4VGlPUTFoWUdLNWZ2dzVyYTJ0WVcxdGowYUpGYU5xMGFZWDJtNVNVaEEwYk5nQUEzTjNkZVlHZnJLd3N2SDM3dGt6N016TXpRODJhTmRteVRDYURYQzdYT1ZZa0VzSEd4b1l0WDc5K0hhTkhqNGF6c3pNQ0FnTFF1blZydEdyVkNsWldWaVVlODgyYk55Z3FLdEs3M2RiV0ZzYkd4cERKWkhxekhYVXhNVEdCUkNMUnUzMzY5T25zOVl3Wk16Qnc0TUFTOTdkKy9YcmN2bjBiQU5DelowL01temZQNEhPcEtuSzVISm1abVhqeDRnV2VQWHVHNU9Sa1BIMzZGSjA2ZFVKQVFBQXZ1R1VJTXpNekJBY0hWOW41NnZQczJUUGs1T1RBeWNrSmRuWjJ2T0RvNGNPSHNYNzlldGphMnNMVzFoYUxGeStHaDRjSDI1NmRuWTNGaXhkajFLaFI4UGIyTnVoNGFXbHAyTHAxSzF2dTBLRURML0REY1J3VUNrV3AreEdKUkRBMk5tYkx1Ym01eU16TU5PZ2N5c3JaMmJuRTc3T21QWHYyOEs3djAwOC94Wmd4WThwMTNNV0xGN1B2MFlBQkF6Qno1c3dTeDU4NmRRcUxGaTFpeTBlT0hFSDkrdlZMZkU5R1JnWkNRa0xZOG9rVEorRHE2cXB6N01PSER6Rmp4Z3c4ZS9ZTVNxVVNYYnAwd2JKbHk4cDRWWVR3VWVDSEVFSUlJWVFRUXNqZkFzZHhTbzdqSG5FY2QxaXBWQjVYS0JUUDc5Mjdsd0ZBOXd3dCtVZkp6ODlIVEV3TTVISTVZbUppWUdkbkp4Z1RIeCtQQXdjT2xHbS9OV3JVS0hYUzdyL2l5SkVqS0Nnb1FFRkJBWGJzMkFHTzR6QisvSGk4ZnYwYTE2NWRLL1ArN096czBMSmxTNzNiRHg4K3pQYWJrNU1ERnhjWDFLeFpFeTlldk5EN0hrdExTMTVncGF5V0xsMks4K2ZQbCtrOUFRRUJMSkFFQU9QSGo4ZWRPM2QwanJXeXNzSnZ2LzNHbHJkdDJ3WUFTRTFOUldSa0pDSWpJeUVXaStIbjU0Y09IVHFnZmZ2Mk9vTnJNMmJNS1BFelYwOENEeHc0RUttcHFRWmZpL2FFY0ZGUmtkNGdWbkZ4TWZMejgwdmNuMUtwWks4VkNnVnZ2RVFpWWNHS21KZ1lYTDE2MWVEek5OVEFnUU1obFVweDZ0UXA3Tnk1RXprNU9jakt5dExiNTgzZDNSMkxGeTh1MHpGc2JHeXFKZkN6WnMwYUZsenc4UERBRHovOHdMYkZ4c2Fpc0xBUXFhbXB5TWpJNEgySDB0TFNNSGJzV0NRbUp1TFBQLy9FM0xsejBhMWJ0d3FmejQwYk56QjY5T2hTeDVtWW1PQ3Z2LzVpeTZkUG42NnlJTVQyN2R2aDYrdHIwTmppNG1JVUZCU3c1WklDcTZWNStQQWhlOTJvVWFOU3h6OTQ4SUM5bGtna3FGdTNicm1Qcll1bnB5ZVVTaVg3UFY2NGNBRjVlWG13dFB4WFZQY2wxWVFDUDRRUVFnZ2hoQkJDcWdzSElKZmp1RXdBNStWeStaNjR1TGcvS2REejczVCsvSG5lQkhYYnRtMTVrOHhHUmtaSVRVM0Z6ei8vWEtiOTJ0blo4UUkveTVjdng5R2pSd0VBWGw1ZU9IejRNTzdmdjQ4aFE0YXdNYnQyN1lLUGowOEZyNmpxUEh6NEVJTUdEUUlBekp3NUV3TUdEQUFBakI0OUd0ZXZYeGRNSWtOVlJ1L1FvVU5zMmRuWkdhR2hvUUNBSjArZVlNNmNPV1UrRHo4L1A3MkJuNWlZR0t4ZHU1YTM3djc5Kzd3bjNIVXg1T242djVNUkkwYWdUcDA2aUk2T1pxV2U1SEk1cmw2OWlxdFhyK0tycjc2cTF1L1Q4dVhMOGROUFArbmN0bnIxYXF4ZXZkcmdmVVZGUlNFcUtvb3Q3OTY5bTJWdjNicDFpNWR0VVZtQ2dvSWdsVXBoYVdtSnAwK2ZsamoyNXMyYkdENThlS1VjdDZydkUzSzVIRmV1WEdITGZuNSt2TzJ4c2JIc3RiZTNOeS9yNWRHalIzaisvRG1nS3YzMTVaZGZJakV4RVdQSGp1WHRvN2k0R0s5ZnYyYkxtcVhJQU9EMTY5ZXMxSmhtQnM5L2xWd3VSMUZSRVlxS2l0am5DOVhuci9sdmtVZ2tncm01T1FvS0NsZ2dKajQrbm0zMzh2SkNZV0doWVArbXBxWUdsWTE3OHVRSlB2bmtFNTNucDFaVVZJU09IVHNLTXFLTmpZMXg2ZElsZzY2WEVBcjhFRUlJSVlRUVFnaDU1L0x6ODJVV0ZoWXJPSTZMZmZ2MjdWOEpDUWtaMVgxT3BHcHBUMDR2V0xBQUN4WXNZTXZPenM2OE1sWGxwWmxsb1E2ZVhMOStuYTFyMEtEQjN6cm9Bd0RmZmZjZGU2MmVNSDd5NUFtN0RsM0JtRU9IRHVITm16ZHNlZGFzV1FhWFVDcXJ4TVJFVEowNkZjWEYxZHRxU3l3VzY1MW9sY3ZsZWpOaERQSDgrWE1vbFVxNHVycGkyTEJoR0RKa0NHN2V2SW16WjgvaSt2WHJyR1JXa3laTmRINmY3TzN0QlpsQXBXWDJmUERCQjdDd3NCQ3NUMHhNeEpNblQ4cDlMZjhFSmZVemFkV3FGZXJYcjQrNmRlc0svcVpEaHc3VitabkZ4OGZqNHNXTGV2ZFoxZmVKbUpnWVhqQ2hWYXRXN1BYTGx5OTUzNFZtelpyeDN0dTZkV3VzWHIwYTA2Wk5Zd0dHdlh2MzRxT1BQdUtWRjd0ejV3NUdqaHlwOXh6Q3dzTFlhMmRuWjk3OXRpSXFlbC9Sek5wNWwvYnQyOGZML0ZQVERQWkJsU0YyL3Z4NTlPM2JWK2R2Tmk0dURvR0JnWUwxWVdGaCtQenp6MHM5V2ZYeXJBQUFJQUJKUkVGVUQ2VlNhZEM5VTlmOXk1QlNmWVNvVWVDSEVFSUlJWVFRUXNnN2w1Q1FrQWxnT1FDbEFjUEpQOXo5Ky9keDgrYk5Vc2RKcFZMQkpDaFVrMTJhcGJrY0hSM1pSTEZtMmJDTWpBd2tKaVlDQUt5dHJkRzFhMWRBYTBKWG5UM3pkeVdUeVhEcTFDbEE5WGw0ZW5vQ3FqSnVhdHFCbit6c2JPemJ0NDh0ZCtyVUNZR0JnZGk3ZDY4ZzA2Q2lFaElTRUJZV3hnc3lOV3JVaU5kRFIxTnNiQ3h2YkkwYU5YU09lL3o0TVRadjNneW9NaFhVMHRQVEVSNGVEdWpJbXVqZnY3L2VZT0dSSTBmdzFWZGZsWG85aHc4ZmhvT0RBN3AzNzg2YmtQNzAwMCtSazVPajkzM1RwazNENDhlUDBibHpaNTNidGN1UnllVnkrUHY3bDNndTRlSGh2RDR2YXR1M2I4ZW1UWnQwdmtjN1dLU1o5ZFdpUll0Uys4UDgrdXV2eU1qNC83aDd2WHIxZU9lbzJSK21xcm01dVNFaUlnSjJkbmJnT0E2VEowOW0yNVl0V3dhcFZBb0F1SGZ2SHU5OW4zNzZxYzd6akl5TTFCdjRlUmYzQ2UxamUzaDRzT3dielZLQ0FGQ25UaDIyVGExZXZYcVlPM2N1NXMrZkQ0VkNnVm16WnFGR2pScHNuSU9EUTVuUDZiMzMzc09QUC82b2M5dXBVNmNNeXVoU0IwV2crazVyQmw1emNuTFkvWmpqT0Y2MnlwTW5UMUN2WGoyOGV2V3FXc3J1dlVzWEwxNUViR3lzb016aXZuMzdZR1ZsaFJZdFdxQmV2WHBzZlZKU0VreE1UQVQ5ZjVSS0pSSVRFMkZ2Ync5cmEydUFNcmRJR1ZIZ2h4QkNDQ0dFRUVKSWRlQlUvNUgvZ08zYnQvT1dkV1dzMk52Ync5ZlhGenQzN2hSc3k4N09ScWRPbmRoeXQyN2RNSEhpUk1FNHphZjRlL1hxQllsRUFvVkNnWmlZR0VBVmRGQlA4djVkSFQ5K25BVWdmSDE5SVJLSmtKZVhoNU1uVDdJeExWcTA0TDFueTVZdGtNbGtnRWJQbzdpNE9GYUtMU0FnQUFjT0hFRERoZzNaZTdRREVZYVVZTHQyN1JxbVQ1L09qZ1ZWQS9rVksxYm96THc1ZGVvVS92ampEN2I4L3Z2djY4MVF5TXJLMHRtN0p6OC9uNjAzTXpQamJaUEw1WHA3MkJpYWpXUnRiYzJDQ21YUnZIbHpYcmttaFVKUjRVblo1Y3VYNjh4ZVNVcEswdnVlTGwyNm9FdVhMbXhaTS9EVHJsMDc5T25UcDhSajNybHpod1YrbWpadHFqZVE5dW1ubjJMZ3dJRWw3bXZreUpHOFhpZ3JWNjRzTmRobGJtN08vdCtqUnc4QUVBUkJLdHU3dUU4OGUvYU10NnpPS3RKbHhZb1ZXTEZpUlluN1c3aHdJVy81M0xsek1EWTI1bVhmY0J6SEswRm1abWJHZ2kvbTV1YVFTQ1J3YzNQVHVmK3kvQVppWTJQeDdiZmZvbDY5ZXV5ZVVWQlFnRjY5ZXNISHh3Y2lrUWdPRGc3NDMvLytCMmlVcm16YXRDbUNnb0lNUGs1bHM3UzBoSU9EQTdLeXNsZzJqVlFxaFltSkNXK2NPbmpsNCtNRFYxZFh2SHo1RWk5ZnZtVGIxZmRsYmVvTXZ6Ly8vSk9YdGFtbVh1ZnY3NCtqUjQvaTRzV0wyTGh4SXhRS0JVUWlFWllzV2NJTDFFWkdSbUx4NHNYSXljbEJxMWF0TUhMa1NMaTd1MWZhNTBIKy9TandRd2doaEJCQ0NDR0VrQ29URXhQREdwd0RRSEJ3TUJZdFdsUWx4MUpQNklwRUl2YkUvdjM3OTFtZ29rZVBIbFZXL3F3eWNCeUg3Ny8vbmkyLy8vNzdBSUFUSjA3ZzdkdTNnS3EvaE9ZazdhMWJ0MWl2RXFoNkF0V3NXWk0zZ1gvNThtV0RTaERwbzFRcXNYMzdkbXpidG8zMXZJQnFBblRldkhtc2I0YW1HemR1OEVwTDFhdFhEMHVXTE9HVllETXhNUkZNdXBiRjBhTkhlZGRlbWN6TnpRVjlQUFNWcU5xMWF4ZHUzYnFGWmN1V3NjQk5hbXFxb0E5VGFUUURFcFdockQxK1NsSlNXVDAxSXlNajNyS1ptWm5PUUpZdUhNZXhNbGFhM3pHb2dtcHl1VnpuWkh0b2FLak9nSnRtY0ZMYlAvMCtvZWJqNDhQcjl4SVhGOGZyZ2JScjF5NDBhTkNnVW8vNTl1MWJqQnc1RWdxRkFyZHYzOGFJRVNQZzRPQ0FNMmZPNE0yYk55elFLeGFMTVdyVUtEZzRPQ0F5TXBLZG43N013UElvS2ZDclpteHN6QUxHQXdZTVFQLysvZEc1YzJka1oyY0RBRmF0V3NXQ2o4N096cndNMG1YTGxnRUF2dnp5U3hiNGNYUjBGRHpJVUY3NStmbElTRWhnMXhJUkVZRjkrL1pCTEJaREpwT3hMTC9pNG1MODlkZGZtREpsU3FVY2wveDNVT0NIRUVJSUlZUVFRZ2doVldianhvMjg1Zmo0ZUl3WU1VSXdic0tFQ2ZEMTlhM1FzWjQ4ZVFJN096djQrL3V6VW5EeDhmR3dzN09EU0NSQy8vNzlLN1QvcWhZYkc0dmMzRnpZMmRrQkdwbFI1OCtmWit2YXRXdkh4dWZuNTJQbXpKbmd1UDlQbmhPTHhmamhoeCt3Wjg4ZVBIejRrSTNyMXEyYklFdW9MRFp1M0loZHUzWUoxc2ZFeEtCang0NEc3ZVBKa3llQ3AvMDFzNHljbloweGRPaFFRRFV4cjg0Y3NiYTJacGtnalJvMXdybHo1OHA5SGJwRVJFVEF6TXhNRUxqU3pMQlM2OXExSzlMVDB3RUFhV2xwYU55NE1mNzg4MDk4KysyMzREZ09vYUdoV0x0MkxSd2RIZkgwNlZPZDJXdnZrcFdWRlp2VTFrY3orNkU2ZmZmZGQzcEw4Nmt6bW14c2JBUTlXclF6YXd6eEx1NFRabVptT29OSDJyMm5URTFOQlFHenFuVDI3Rm1rcGFVSjFxdXpuVXBqYm02T3RtM2I0dVRKa3lndUxzYnUzYnNSSGg0dUNNREs1WEljT0hBQTQ4YU53ODgvLzh6V2Yvenh4N2h3NFVJbFhBbHc0TUFCSERod29NUXhiZHUyWlptUFVBWDQxRUVmVDA5UEhEOStuUFdmaTRpSVlQY2F6YUJ2Ykd3c2U5MjBhVk5CUUZpVFdDeEc3ZHExMGF4Wk14UVhGL05LRXpacTFBaW1wcVl3TmpaR2ZuNCtBZ01EMGJoeFk5eTdkdzlHUmtad2MzTkRXbG9hcEZJcHZ2MzJXMlJtWnJMM3pwdzVFeEtKQlBuNStUQXlNdnBIQkNaSjlhUEFEeUdFRUVJSUlZUVFRcXFNaDRjSHI3L1AwNmRQZFk1VFQ4WlZ4TzdkdXdYcit2WHJoMzc5K2xWNDMrOUNzMmJOOE91dnZ3clc2K3U5WVdGaHdjdW9rTXZsZ2dsY3FWU0thZE9tVmVpOFFrSkNzSGZ2M2lwdExGNjdkbTMyUlB2Z3dZUFplbHRiVzk2VDdwcUJId2NIQjcybHE5TFMwZ3dLQ3VqS3Nzbk96a1p1Ymk1dm5YYW13cTFidCtEcTZvcFpzMmF4d052VHAwOXg5KzVkT0RvNkd2eDkvdUdISDNnWkxzZU9IV05aT2syYk5oVUVUa3ZMdXRIMHhSZGZsRnJxYmR5NGNZaUxpek40bi84RzcrSStvYzRXMFRaNThtVFcvMGNzRmlNcUtxcGNXVERaMmRsbzA2WU5iNTM2ZTZqMitlZWY4N0trK3ZidGkvajRlSVA2clpVa05EUVVwMDZkQXNkeGlJeU1ST3ZXclZtQVF5S1JzT0RXRHovOEFGZFhWOWJqeThQREE0MGJONjdRc1N2cTZ0V3I3SFhidG0xMS9rNjFTNHRxT25mdVhJbkI1NGlJQ0F3Wk1nUkRoZ3dSOURQNjZxdXZJSlZLRVJnWUtIaWZVcWtzY2QrYVpUaWJOV3RXN1VGbDhzOUFnUjlDQ0NHRUVFSUlJWVJVbWFDZ0lCdzdkcXk2VCtOZjY2T1BQc0tPSFR2MGJwODVjeVpzYlcwcmRBeDNkM2YwN2RzWDMzLy9QUzlJNGVUa0pHZ3lIeDhmendKRURnNE9jSEp5MHJ0ZGw4VEVSRmIrcURTZE8zZlcyNVBteUpFamVqTklTck5seXhaQmp3N3Q4b1FYTDE3RUw3Lzhncnk4UEVDVmpiSnExU3FXdFphVGs4UEcxcXBWUzlEcnhzTENBb1dGaFlLeVpxVlJsend6cEVSZVpaWjYrN3RvMkxBaEM1d1lTbGVKdU9ydytQRmozcmwzN3R5NVFxWFA5SlVlVk5QT1RERzA3MVZwM04zZDhkRkhIK0hNbVRNb0xDemtCU1c2ZCs4T21VeUcwNmRQSXo4L0g2dFdyV0xiZXZic1dTbkhyd2pOYktQQXdFQ2NPSEdpV3MrSGtLcEVnUjlDQ0NHRUVFSUlJWVJVbWViTm02TkdqUnFZTzNjdTZ0YXR5eXVqTkhIaVJMYXM3c05BeWlZa0pBUVNpUVN1cnE1NCtQQWhMNXVoVzdkdXJFeFdSWTBlUFJvZE8zYkVtREZqMkxyKy9mc0xlZ2QxN05pUkJUMUNRa0l3ZnZ4NHZkdDErZkhISDNuTHo1NDl3N1p0Mi9ENTU1OExzbDN5OC9QeDZ0VXJuZnZSenRqUlorYk1tYkN4c1VGRVJFU1pKc1lURXhQWmF3OFBENnhldlJwMTZ0Umg2elN2c1VXTEZxelJ2YWFwVTZmaXQ5OSswM3VNdUxnNG5ka0JuMzMyR1NaT25GanFPZHJaMmFGR2pSb2xqa2xOVFMyeGROVzcwcmR2WDRTRWhBQTZzcENpb3FKZ1kyTURrVWdrS01sbkNJN2pVRmhZV08zM0dPMU1vMTkvL2JWTXBRdUhEUnVHY2VQR1ZkcjVlSGg0SUNBZ1FMRGVrS3l5enovL0hHZk9uQUZVZlgvVUJnMGFoUHo4Zkp3K2ZScFFCU3FodXIvMzZOR2pVcjlyelpvMUV3UlV0V24rSmpNeU1salp0aG8xYXNESHgwZG40RWNzRnNQUHp3OVFCZXZVdjJXSlJGSnF4cEs5dlgySjI0Mk5qVmtKVDdYMDlIUzhmUGtTalJzM051aXo5L0x5S25VTUlhREFEeUdFRUVJSUlZUVFRcXFTV0N6R25EbHowS2xUSjd4NDhZSzN6Y1RFeE9EbTcwUTNOemMzakJneEFybTV1YnhlRmk0dUxwZzFhMWFsSFVjcWxWYjVoS05NSm1PTjROVVVDZ1UyYjk2TTMzLy9YWkIxODlOUFA3SCtIR1dobVFIeTRZY2Z3c0hCQVFzWExtU0JuNW8xYThMZDNSMHltWXoxMmRDWFlSTVlHSWpGaXhmRHlzcUt0MTZ6aEZSRk02N0thK1RJa1JnNGNHQ0pZMGFNR0lIYnQyKy9zM1BTUnl3V1F5d1dJems1V1ZCNnp0emNuTjBudnZqaWkzS1ZLbXZac2lVMmI5NWNhZWRiVm5mdjN1WDF1b0hxdTEyVzhvbWF2WUdzcmExeDZ0UXBuZU1tVFpyRWVueUZob2FpYjkrK2dDckxiT3JVcVd4Y28wYU5lQmx6R1JrWlNFOVBSNk5HalVvOUYyOXZid1FFQk9EeTVjdHNYYXRXclZDdlhqMUFWYVpROCs4WUZCUUVxVlNxTjFCYkhzMmJOOGZvMGFNTkhxOVoxdEhTMGhMcjFxM0QzYnQzMmJvelo4N2c4ZVBIQUlBTkd6YkF6TXdNdlhyMVlvR2Z3TUJBTEYrK3ZOem5HeFVWaGRldlgyUGx5cFc4KzhXY09YT1FtSmlJaHc4Zm9uWHIxb2lJaUtBZVBxUlNVT0NIRUVJSUlZUVFRZ2doVmFhZ29BQnQyN1pGZm42K29EUlJjWEV4OHZQejJiSkVJbm1uamM3TEl6YzNGMTk4OFlYZTdiTm56MGF6WnMzZTZUbHhISWQ1OCtheHB1MWlzUmpMbHk4WEJDUCs3bzRjT1FLWlRLWnoyNzE3OXpCczJEQTBiTml3d3NmUm5HelhWUVpzNU1pUkdEbHlKTFpzMmNMNkszbDdld3ZHbVpxYVl0R2lSVG8vWjNWZkV3QklTRWpBcmwyNzJMS0Rnd00rL3ZoajNuaHZiMis0dUxqZ3hZc1hiTkxlMnRxYWxZNTc5T2dSbmo5L3pudFBkSFEwdnZ6eVM3M1grYzAzMzJEZHVuVjZ0ME9ySEZoVVZCVEwxSUFxMkhmeTVNa1MzMS9aRGgwNkpGaTNkZXRXZE8zYUZUNCtQdS8wWENxTFVxbkUwcVZMQlQxNGpJeU1Tc3pJeXN2TDR3VjdqSTJOZWU5MWNuTEMxcTFiMmQrb2MrZk9tREJoQWk5cnhNcktTbEJ1VVorblQ1OWl6Smd4OFBIeFFlL2V2ZEcxYTFlWW1wcnFIVDl3NEVCZTRHZkFnQUc4MTVxQkg4MXQxVVV6b3k4MU5SWDc5Ky9uYmI5OCtUSzducEVqUnlJN094c3BLU2xzdTYrdmI0a1pTeUtSQ0thbXB0aXpadytlUG4yS0owK2U4TFp2MmJJRlVKVzhVOTh6Q2dzTFdmazVtVXlHdExRMHBLZW5sM2dkMXRiV3NMR3hLY09Way84cUN2d1FRZ2doaEJCQ0NDR2t5b3djT1JMeDhmRTZ0NjFidDQ0M01YM3c0RUUwYU5EZ0haNWQyU2tVQ2pZeHI0dTY1OHU3dEdyVkt2eisrKzlzZWRTb1VUQXpNOE9GQ3hmdzRzVUwrUHY3dzlQVHM5S1BlK1RJRVVHcEtzM0F6ZkhqeDNrVHc5cmJOV1ZsWldIUG5qMkM5VVpHUnF3UHp1VEprM243VTJlSmFBWVV0WitVVnlnVWdoSmZtaFB3QXdjT2hKR1JrYzUrS2VxSmF5c3JLMTdKS0xXaW9pTHMzNzhmWThlT0ZXelRMUFdtT2FFTVZUYUVkdUJud0lBQjZOMjdONjgzVWQyNmRmSE5OOThBQUZhdVhDa0lpaWdVaWhMN3ZNamxjbDdnb0RUYUdTaWFKYnplaGF5c0xCdy9mbHl3L3NpUkkvanh4eCt4ZlBseU9Eczd3OTNkbmJmOXpaczN5TXJLWXN2YTI2SEtnS3N1aHc0ZHd2Mzc5M1Z1Ky9ycnI5R2lSUXZCK3BTVUZBd2RPcFQ5WGlRU0NYcjM3aTBZOStyVkt6eDc5Z3pRQ2phcUtSUUtGcXdvclMrVStqc2JHeHVMMk5oWXRHelpzc1RQVGZPZUF3REp5Y25zOWExYnR3VGJETWtrK2p1NWQrOGViL21ycjc0cXNXK1lqWTBOenA4L2orKy8vMTZRM2FwcDZOQ2hlcmZkdW5VTHZYcjFLdkc4Um93WUlTaWhTWWd1RlBnaGhCQkNDQ0dFRUVJSStZZGFzV0lGdnZ2dU85NjZqUnMzWXVQR2pXeDUyN1p0VlhMczlQVDBFcDlPejhqSVFFWkdoa0g3dW5MbENndWF1YnE2c29sVGRTbTcrUGg0OU9uVGh4ZEE2ZCsvUDZaUG40NGhRNGF3aWZXNWMrZWlhOWV1Z0tvL3g4U0pFeEVVRk1RN2xtYWZHTTJTYkpyeTh2Snc0OFlOQU1CNzc3MG55QXl5czdQRDY5ZXZzWC8vZm9TRWhLQjI3ZHE4N2ZyMkN3TW00QTNsNU9RazZPRVVHeHVMMU5SVXRod1lHQWh6YzNPZDczLzgrREVyYlFVQTc3Ly9QdXpzN05peXBhVmxwWnlub2JadTNhbzNrRlZZV0lqcDA2ZGo0Y0tGZ3BKL0J3OGV4S3BWcXdCVm9QRFlzV1B2NUh3TkVSc2J5d3R1bTVpWXdNVEVCUG41K1ZBcWxaZ3padzRPSGp5SW1qVnJzakVaR1JrSUN3dmpCVWtuVFpvRVYxZFh3ZjQxdjh1NnZsY2JObXpBaGcwYkFJMk1FMzNVR1lOUVpiTTVPanJxSFp1WW1Dam94M1hnd0FFTUdqUUlXVmxaZ2hLTWUvZnVGZndPMzdYbXpac0xNdVNpb3FKWWtLcEhqeDRzcTB3aWtaU3BESjhtSnljbm5ZRWZjM056dUxtNUlTRWhvVno3SmFTc0tQQkRDQ0dFRUVJSUlZU1FLdVB0N2MzS0JSVVZGZkd5ZjF4ZFhlSGc0TUNXL3duOWZxUlNLUXNJL0IwWWtpRlZXc1B4dndOMVJwS1JrUkdHRGgzS2U3TCs0NDgvRm1USWFPcmV2VHNML0VSRlJhRnIxNjY0ZHUwYXBrK2ZEcGxNaGdVTEZzRER3NE9WYTlPY0xOY25PanFhamV2UW9ZTmdlNDhlUGJCNzkyNFVGQlJnM3J4NTJMNTlPNjlNNGJCaHczZ1pHTmV2WDhldnYvNEs2Sm1nWDdKa2lhQWMyTzNidDFramVIWFdrNmFtVFp0aTJiSmxnS3FrNHJwMTYzaEJuL0hqeDJQRWlCR0FxamVPdWw5UnYzNzk4TWtubnlBdkx3OWp4NDVsZlU0ZVAzNk1RWU1HNGNNUFB5ejE4NmxzOGZIeCtQNzc3d0ZWb08zT25UdHNtNit2TDJKaVlxQlFLSERwMGlXMGE5ZU85MTdORWw0QWVPVWoxYXJqM3ZMNjlXdk1tREdEbDNVMWJ0dzRPRHM3WS9iczJZQXF5RE4rL0hoczJMQUI5dmIyU0V4TXhJUUpFM2lCZzY1ZHUrb3RsYWFaNldSSWFVZk4wbTN4OGZISXpNeUVqWTBOc3JLeWNPYk1HYmJOMDlPVFYxcE8yNW8xYXdUZnljek1USnc0Y1FJUEhqd1FaSnJkdjM4ZlY2OWUxWm1OOWE3VXFWTkhrTGtYRnhmSEFqKyt2cjdvMGFNSDJ5YVZTa3NzMjZsVUtubmw3S3l0clFGVjRNZmUzaDRlSGg2NGZ2MDYyLzdkZDkvQnhzWUdpeGN2QmxRWlJlcHNMVXRMUzdScDA0YTMvNWlZR0JaWU56RXhZYi9McXU2MVJ2NDlLUEJEQ0NHRUVFSUlJWVNRS2pOdjNqejIrc1dMRndnSkNXSExnd2NQeGllZmZGSk5aL2J2MExWclY2eGV2VnBRUXMzWTJCaDJkbmFvV2JNbWJHMXRxK1RZbzBlUExyRnNVVW5TMDlOeDlPaFJKQ2NubzA2ZE9xaGJ0eTdFWWpHNmRPa0NOemUzTXUyclc3ZHVXTHQyTGVSeU9TNWZ2b3kxYTlmaTRNR0RiUEs1dUxnWWYvMzFGd3Y4cUV1WWljVmluRDE3RmxCOWp1cHNFNDdqc0cvZlBrQVZpT3JVcVpQZ21CMDZkRUJVVkJReU1qSncrL1p0ckZ5NUVqTm16R0RidFROeDh2UHpXZUJIVjk4VWp1TUVQV0NnSitDalNhRlE0T3paczlpOGVUT3YxTmJRb1VNeGFOQWdGZ1JKVGs1bTJWZnA2ZW5JejgrSFNDVENWMTk5aGZIanh5TXhNUkZaV1ZtWVBuMDYyclp0aXdrVEpxQisvZm9sSHJzeTNiaHhnMTNyeHg5L3pBdjhMRnk0RUZPbVRNRjc3NzJITm0zYUlEQXdVTzkrbEVxbHp1MFhMbHdvc1o5T1paUEpaSmcwYVJJdkk4N0h4d2REaHc2RmtaRVJZbUppV0tiZXc0Y1BNV0xFQ0F3ZE9oUWJObXpnbFl0czJiSWxJaUlpOUI1SE05Q25HUVRTUjdOMFcySmlvdUI3cXRhNmRXdTkrNGlPanNiRml4ZlpjdHUyYmZISEgzOEFBTFp2Mzg0N2o0WU5HN0tnN0o0OWUzai9IbFNId3NKQ1pHZG5JeXNyQzluWjJid0EyL2ZmZjQ5VHAwNGhQVDBkUVVGQkdEVnFGTFp1M2Nycm1hUnA2ZEtsTFBCamFtcUtKVXVXQUFBaUlpSmdhbXFLVjY5ZUlUZzRtUGNlUzB0TExGdTJESzlmdjBiZnZuM1orckN3TUY1d0x5VWxoYmZjcjE4L1RKOCt2UkkvQ2ZKZlFJRWZRZ2doaEJCQ0NDR0VWTHZpNHVKS0s0SDFYeUtSU0ZnMmg1ZVhGOXpjM09EaTRvS2FOV3NLeXBOVk5oTVRrM0puVXJ4NDhRS0hEaDNDb1VPSDBLeFpNMnpmdmgwTkdqUkFXRmdZci95WUlXeHRiVEY0OEdBV3JObTdkeS9iNXUvdmovRHdjTlN0V3hkUTliMTUvZm8xb0pxRTFSVU1PSG55SkI0OWVnUUFDQWdJNEpVL1V6TTJOc2J3NGNPeGN1VktRTldIeHQ3ZW5tWFlhTlBzbDZNTy9IaDZlaUkzTjVjM0xpMHRqWmNGb0puUlZWUlVoTUxDUWxaVzd2TGx5MWkrZkRrYnIybi8vdjJDNXZWcWUvZnU1WDFHMnY3NDR3OWN1blFKYmRxMHdmTGx5L1dXaXF0TUhUcDB3T3JWcTJGcmF5dklmTEN3c01DV0xWdGdZMk9EQ3hjdVZQbTVWRlIrZmo3Q3dzSjRQV0trVWltV0xWdkdzc0ttVDUrT3JLd3NGZ3g4L3Z3NVZxeFl3ZHRQcTFhdDhNMDMzK2dNRkVJVjVIcjU4aVZiUG5IaUJJWVBIODRiRXhvYXlnSU10cmEyRUlsRWlJeU1MUEg4cmF5c01HalFJSjNiaW91TDJYY2VxZ0RSNHNXTFdlQlVNOURWcGswYlRKZ3dnZTNycjcvK3F0WXlaM3YyN09HVjNkT216bndEd1BxQ0xWNjhHSThmUDhidzRjUHg0WWNmc3IvZjl1M2I4Y01QUDdEeGMrZk9SWk1tVFFBOWdWMXRxMWF0NG1VRTd0cTFDeTlmdmtSd2NEQ2tVaWttVFpyRU1nNXIxS2lCenovL3ZGelhUUDdiS1BCRENDR0VFRUlJSVlTUWFoTWZINDh0VzdhZ1pjdVdHREpraU00eGhwVG0raThiT25Rb2xFb2xYcjE2aFpTVUZQeisrKzlJU1VsQlNrb0tuajE3aG5YcjFwWFlyNk84S3ZKM1VRZFdBQ0EzTnhkR1JrYjQ4c3N2NGVUa1ZPYkFEd0NNR1RNR1o4K2U1VTJFejVneEF3TUhEdVNOZS9YcUZjc3NVWmRtMGxSVVZJUnZ2dm1HTFllR2h1bzlacjkrL2JCLy8zNldkZkh0dDk4aU56Y1hreVpORW96VkRQQklKQkpBVllwTjI1RWpSMWladS9yMTYyUGJ0bTE0OHVRSjl1M2JoM1BuenFGRGh3N28wNmNQQU1EZDNaMlhYZUhrNUlUaHc0Y0xBZ2lHNk5DaEErclZxNGRkdTNheDdDTTdPN3QzRXZRQmdOcTFhOFBEd3dQQndjRTZTNHhKcFZKQTFWdEpYZjVPN2RXclY3eHNKKzN0VUdWM3ZTdWJObTNpbFFBek1qTENraVZMNE96c3pOWVpHeHRqL1BqeHVIYnRtczUrVUs2dXJsaXlaRW1KbjM5Q1FnS3ZKMUp4Y1RHbVRKbkNLMzFuWldVRkp5Y250dHlpUlFzc1hMZ1F1M2J0UWtwS0NxOGtXNDBhTmVEcjY0dng0OGZyREhaQ0ZkUlNaNUdKeFdKTW16WU5OV3JVUUhCd01LKzNrcEdSRVNaTm1nUlBUMDlXcXMvSXlBaTNiOTh1OWZPckttWEorSkpLcFRoNzlpeE9uRGdCcU80bGJtNXVHRFpzR0RpT3c2Wk5tOWpZeno3N1RKRFpVNXFPSFR0Q29WRGc0c1dMS0Nnb1FGcGFHZ3ZJbXBtWm9iQ3dFRkI5VDFhc1dNSHJBVVdJb1Nqd1F3Z2hoQkJDQ0NHRWtIZEN1NVRWL3YzN1dWUDJrdm9XcU1zSUVhSHc4SEE4ZnZ3WXo1OC9GL1RWVUh2Ky9EbnY2WExvS0NHV2s1UERDOGFvT1RnNHdNYkdCbEJOUW1yU25Od3VLODNlRitvK0d1cFNiQ1ZSVDRpcUtaVktQSDM2RkhGeGNYQjFkVVZhV2hwcnlyNSsvWHE4ZmZzVy9mcjFZLzFQa3BLU2VOZW1wbjVQVVZFUkMyajUrL3Z6ZW54b2YyWW1KaWFZUFhzMkw5Q2pyOXlXWmtrdVMwdkxVcTlUamVNNFpHVmw0Zmp4NHdDQVgzNzVCYU5HalVMdDJyWGg2dXFLOFBCd3pKOC9INzE2OWNMa3laTlJYRnpNeTdwUU8zejRNSnV3Yjk2OE9mejgvSGpiNjlldmo2Q2dJTFJ1M1JwTGx5NUZibTR1cGsyYkJnQTRkT2lRem4xcVMwdEw0eTBmUDM2YzkzZldwME9IRHZEeDhVSDc5dTB4WU1BQW5UMTYxSm8xYTRiTm16ZnoxaDA4ZUpEZFI0eU1qQVRiM3pYdHZsdXpaOC9HQng5OEFLaStRMy8rK1NlKy8vNTcvUEhISHpyTCswR1ZFZGU5ZTNlMGFkTUc3ZHExUTh1V0xYbGwyZ0RnNXMyYmd2Y1pFalR0M3IwN3VuZnZEbzdqMlBmZXlNaUkxNlBLRU1PR0RZT0hod2VnS3R1cEdmanAxYXNYNjlzMWVQQmcxSzVkR3lOR2pJQmNMc2V1WGJ2WU9QVXh6NTgvei90dDZoSVRFOE5iam91TDQrMnJKQjk4OEFFTFpwbVltTURKeVFrdUxpNTQ4ZUlGbmo5L3pxNm5hOWV1Y0hCd2dLMnRMVFpzMkFDeFdNenVxeWtwS2F5Y20xcmJ0bTBSRmhhbTg1ajYvcllBMEtsVEozVHExQWw1ZVhuNDVaZGY4TzIzM3lJbkp3ZlF1c2M1T2pyaXpaczNsQkZMeW9VQ1A0UVFRZ2doaEJCQ0NIa250Q2VHWDcxNnhWNnJuM3FmTjI4ZWtwS1NZRzV1RGhNVEUrVG01Z29DRE5YUnFQM3Y2dG16WjZWT21JNGNPYkxVL1p3K2ZScW5UNThXck5mTW1yRzB0T1E5amE0dU5kYStmWHVER3N0RDFmc2tPanFhRjh6VGxhR2hUMHBLQ252OTg4OC80OGNmZjJSbDFKeWRuZkhsbDE5aXdZSUZnS3E4MnZyMTY3RnAweWI0K3ZwaXdZSUZ2TjRrNXVibVNFeE14TjI3ZDNsWkVsQ1ZheG84ZURBZVAzNE1Nek16eE1mSEl6TXpVM0ErYmR1MlJlL2V2UkVaR1FtcFZJb3BVNllBcWtucXpNeE1tSnFhNHZuejUvanp6ei9aZTJ4dGJaR1ltSWlYTDE4aUp5Y0hiOTY4UVU1T0RuSnljbmk5YmU3Y3VRTi9mMzgyT1E5VmdHclBuajM0My8vK0J3QUlDUWxCdzRZTldTazdjM056akI0OVduQ2VKMDZjWUFFVlB6OC9uV1BrY2ptYU5tM0tzcGpVZjlPZmZ2b0pEeDgrTk9Ddnc2Y3VZMVlhSnljbitQajRZTlNvVVpCSUpIb0RQL3JXYS8vdDlJMHpOVFY5SjVrL0FRRUI3UFg0OGVQUm8wY1BYTGx5QmVmUG44ZUZDeGRZcnlWdFZsWld2RjVkUlVWRmlJNk9SblIwTktBS1ZEWnExQWhlWGw0WU5Xb1VvcUtpMk5qNjlldmp6WnMzZ252czVzMmJjZVRJRVppWm1VRXNGZ3VDT3dxRkFrcWxFbks1SEFxRkFncUZBbks1SEhLNUhPSGg0WUpNRmhzYkcweVpNZ1g3OXUzREYxOTh3ZGJYcTFjUG8wZVBSb3NXTFJBWkdZblJvMGNqTFMwTkZ5NWNnS1dsSmRxM2I0L0hqeC9qNk5HanZQMnBNN21pb3FMdzIyKy9sZWx6dm5uenBzN2dseTRXRmhibzBhTUhUcDgrelN1RHVYRGhRaGI0cVZ1M0xpOW9OMkhDQkF3Y09CQjc5dXhCWkdTa0lPZ01WWkN2c0xDUWw1bDE2OVl0aUVRaTNMaHhnemRXZlV5bFVvbms1R1RjdTNjUDE2NWR3NlZMbDFqUVI5dkxseTh4YTlZczJOallJRGc0R0QxNzlpenhJUWxDTkZIZ2h4QkNDQ0dFRUVJSUllL0VUei85cEhOOVlHQWdLL05tYTJ1TGt5ZFBscmdmZDNmM0tqbS9mNkw2OWV2cjdKdGhaV1dGMnJWcnc5YldGcGN2WDY2VVl4a1pHY0hmM3grLy8vNDdXM2YwNkZIQlpHNVpXRmxaQ1hxNjZIUDM3bDFlU1MvdEVsbG1abWJvMGFNSEpCSUpGaXhZd01wZ3FaL1lkM0p5d3ExYnQ5aDRDd3NMWG9OMUFLaFRwdzdlZSs4OU5HblNCTStlUGNQa3laTjFub3ZtUk8vTW1UUHg3Tmt6ZE8zYWxXVkhYYjE2RlZ1M2J0WDUzcnAxNjJMUG5qMHNpMGNmellDUHBxaW9LSXdiTnc2MnRyYUFxbCtNcmo0Lyt1emN1Uk03ZCs0c2NjeWtTWk13Yk5nd2cvZFpHZFFsOFBRSkRBd3NkUjlLcFZMdnVLVkxseUlvS0tqYzUyZW9talZyb203ZHVnZ0pDY0hnd1lQUnExY3ZYZ2xDYlY1ZVhoZy9mandDQWdKdzVNZ1JiTnUyVGREN0NRRFBaREJYQUFBSHYwbEVRVlRTMDlPUm5wNE9HeHNiRkJjWDh3S1JIMzMwRVZxM2JvMkpFeWZ5c3M0S0N3dDUyV2FHTWpVMVJidDI3WFJ1Q3drSlFWQlFrS0NYemFoUm93QlZPVG1veWh2K1gzdjNGeHBYbVFVQS9Fd3kwM1NtaVlZNlNWcXd0ZGJnMm9CeFRDdWxhaCtxdEgxWWtBYVJEbHNhM1N5RkZxM1RCME5kUy9GUkVKVllVSHhRRUxFbXRCdUlpK0tEK0ZENklJZ2d1TFNMeVM0UnBWMkVrbTZKdUUySFRQYWxHY3kvbW45dGF2cjd2U1YzN3BmRHpaMzc4SjE3em5uMTFWZW5yWHhKcDlQajJ0OWRiK2wwZXRhdEMrdnI2Nk9qb3lQYTI5dmp3dzgvakJNblRveHJyL2ZlZSsvRko1OThFajA5UGVXMTMzenp6ZmoyMjI4bnJYWDc3YmZIQ3krOEVLZFBuNTYyT2pPVlNrVStuNCtxcXFybzd1NHVKd0l2WGJwVW5vbjIwVWNmVGFvcWc2bk1yb1lQQUFBQVlJNG16bFM1NTU1NzRwMTMzb25PenM1eXk2QmNMbmZOTmU2NjY2N1l0bTNiZFkzejk2U2xwU1cyYnQwYWJXMXQ4ZkxMTDhmNzc3OGZYM3p4Ulp3NmRTcU9IejhlaHc4Zlh0Qy85L3p6ejg5cVZzYTFKSlBKT0h6NDhJeXJoZGF2WHovbHJLSmtNaGtiTm13b2IrcnYyTEVqdXJxNnlnbWxaRElaTDc3NFlqbitzVGZ2bjN2dXVVa1ZJQTg5OUZBY09YSWtkdS9lWFI3V1BsRTJtNDAxYTlhVWYwNmxVdkhHRzIvRUUwODhVZjVkYzNQemxPZlcxdGJHbGkxYnBqMCtVV1ZsWmF4YXRTcHl1VnhrczltSXE1VWc4MG0yY2YyOTl0cHI4ZlRUVDhleVpjc2luODlQK1psTm16WkZaMmRuZEhWMXhkYXRXeU9aVE1hZVBYdmlzODgraTQ2T2psaTdkdTJrYzFhc1dCRUhEeDZNZERvZGI3MzFWdm1adW0zYnRtaHFhb3J1N3U3WXRXdlh2R2N6YmQ2OCtacmZ5NGxKbjZuVTFOUkVZMlBqdE1lZmV1cXBxS3FxbW5PTU45SWRkOXdSaFVJaFB2NzQ0M2p5eVNmSFBUZjI3dDA3N25wdjJyUnAwdm5OemMyUnlXU2l0YlYxeXFSUGJXMXR0TFcxUlc5dmJ4dzZkQ2dPSERnUW4zNzZhVHo3N0xQbFpISmNmYlpKK2pCVEtuNEFBQUNBRzZKUUtNVEF3RUI4L2ZYWHNYLy8vdGl6Wjgra2pmZGZ6MVJKSnBPeGJObXl5R1F5MGREUUVCczNib3oyOXZZYk9xajladGZhMmhxdHJhM1RIbCs5ZW5YMDlQVE1lZjJKUThYdnZ2dnU2T3JxaWc4KytDQysrdXFydUhEaHdyUnZyMCtVU0NRaWs4bkV5cFVyNDhFSEg0elcxdFlaemZVWmswNm40OUNoUTNIa3lKSEk1WEx4OE1NUFIwdExTelExTlUzYWlGNjdkbTBjTzNZcyt2djc0NGNmZmlnbkZyZHMyUkw3OXUyTHMyZlB4cDEzM2hucjE2K1B2cjYrV0xGaVJXemV2RG4yNzk5ZnJqd1oyM2hQSkJMbCs3Q3hzVEVLaGNLa2UzQmkrOEVOR3paRUtwV0swZEhScUt5c2pFd21FL2ZlZTI4VUNvV29ycTZPNXVibXFLbXBpV3cyRzlsc051cnE2cUt1cmk3cTYrdWp2cjQrNnVycW9xR2hJYkxaYkxrOVYwOVBUN3orK3V2eCtPT1BqMnNudG4zNzloZ2NISnp4ZFp5Slg3ZVQ2dTd1WHRDMTUycStsWDZ6bWEwMFgyUDNXMFJFUHArUDN0N2VHQmdZaUZXclZzWE9uVHRqMTY1ZFV5WjI0dXA5bnMvbkk1L1B4OW16WitQenp6K1BMNy84TXZyNysyUGZ2bjNsNzJSalkyTWNPM1lzM24zMzNmSThuV3cyRzBlUEhvMk9qbzc0L3Z2djQ4Y2ZmNHlob2FHNGZQbHlEQThQUjdGWUxMZHlLNVZLTVRJeUVxT2pvMUVxbGNaVjVqejIyR01MY2gzdXUrKytjcHZBaW9xS3lHUXlzWHIxNnRpeFkwYzg4OHd6NWMrOThzb3IwMWE0TFlTWkpLcG1JcHZOeGtzdnZSUnRiVzN4OXR0dng5RFEwS1RFM2xoaVp2bnk1WEhiYmJkRkxwY3JWdzQrOHNnajhjQUREOFNaTTJlaXNiRXhXbHBhNHRGSEg0Mk5HemRPZXFaVVYxZEhlM3Q3N042OU83cTZ1dUxreVpQajVvbkJiMGtzZGdBQUFBQ3dFTmI5SVZkSVZFUm5STVNmOS80cGp2NjFZN0ZEWWdvLy8veHpuRDkvZmxZYi92QnJQLzMwVXpRME5NejUvRktwRk9mT25ZczFhOWJFNE9CZ1ZGUlVsR2VOM013dVg3NGN4V0p4d1NxdXVISDYrdnBpZUhnNDdyLy8vam12Y2ZIaXhhaXBxWm1VSUNnV2k1RktwUllneW9VM2xtQ3FyS3lNeXNyS3hRNW53WlZLcFVsemszN0xwVXVYSXBQSnpQcC9Oakl5c2lTdjRlOWRYLysvNHk4SERzYTU4LytKMFlnemlVajhjZUNmMzF4NzhONE40aFVaQUFBQTRJYXBycTZXOUdGZTVwUDBpYXVWQjJPdDJsYXVYTGxBVVYxL3k1Y3YvODA1T055Y0Z1S1pOemJUYWFLYk5la1RWNnMybDdMWkpuM2k2cXlmdVpEMFliYk0rQUVBQUFBQUFGZ2lKSDRBQUFBQUFBQ1dDSWtmQUFBQUFBQ0FKV0pwTjFvRUFBRGdsblM4KzJUOHJmZnZpeDBHQUFCTFZLbFVpbDkrK2Q5aWh6RWxpUjhBQUFDV2hOR0tLTWJvYUNtUlNGUmNLUmJqU3JHNDJDRUJBSEJyS0E1ZktaWVdPNGd4V3IwQkFBQ3dKSlJHU3YrSWlIOHRkaHdBQU54U2lsR0tVMWVTeGY4dWRpQmpFb3NkQUFBQUFDeVE1THAxVGRsRXVxcHFzUU1CQU9EV01EdzhQSG9sTlhMeHduZmZEUzEyTE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BQUFQUDNmOXZ5ZFNIbTdqZjlBQUFBQUVsRlRrU3VRbUNDIiwKCSJUaGVtZSIgOiAiIiwKCSJUeXBlIiA6ICJmbG93IiwKCSJVc2VySWQiIDogIjE2NTM4MjQwOTYiLAoJIlZlcnNpb24iIDogIiIKfQo="/>
    </extobj>
  </extobjs>
</s:customData>
</file>

<file path=customXml/itemProps1.xml><?xml version="1.0" encoding="utf-8"?>
<ds:datastoreItem xmlns:ds="http://schemas.openxmlformats.org/officeDocument/2006/customXml" ds:itemID="{D75F9EFD-CB39-476E-A109-7FAF6E7395FA}">
  <ds:schemaRefs>
    <ds:schemaRef ds:uri="http://www.wps.cn/officeDocument/2013/wpsCustom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微软雅黑</vt:lpstr>
      <vt:lpstr>Arial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user</cp:lastModifiedBy>
  <cp:revision>7</cp:revision>
  <dcterms:created xsi:type="dcterms:W3CDTF">2023-08-09T12:44:00Z</dcterms:created>
  <dcterms:modified xsi:type="dcterms:W3CDTF">2025-09-16T02:33:53Z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2052-12.1.0.19770</vt:lpwstr>
  </property>
</Properties>
</file>